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9" r:id="rId1"/>
    <p:sldMasterId id="2147483650" r:id="rId2"/>
    <p:sldMasterId id="2147483651" r:id="rId3"/>
    <p:sldMasterId id="2147483652" r:id="rId4"/>
    <p:sldMasterId id="2147483653" r:id="rId5"/>
  </p:sldMasterIdLst>
  <p:notesMasterIdLst>
    <p:notesMasterId r:id="rId21"/>
  </p:notesMasterIdLst>
  <p:sldIdLst>
    <p:sldId id="337" r:id="rId6"/>
    <p:sldId id="338" r:id="rId7"/>
    <p:sldId id="354" r:id="rId8"/>
    <p:sldId id="339" r:id="rId9"/>
    <p:sldId id="343" r:id="rId10"/>
    <p:sldId id="355" r:id="rId11"/>
    <p:sldId id="341" r:id="rId12"/>
    <p:sldId id="342" r:id="rId13"/>
    <p:sldId id="344" r:id="rId14"/>
    <p:sldId id="345" r:id="rId15"/>
    <p:sldId id="349" r:id="rId16"/>
    <p:sldId id="350" r:id="rId17"/>
    <p:sldId id="346" r:id="rId18"/>
    <p:sldId id="352" r:id="rId19"/>
    <p:sldId id="356" r:id="rId20"/>
  </p:sldIdLst>
  <p:sldSz cx="13004800" cy="97536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rgbClr val="003366"/>
        </a:solidFill>
        <a:latin typeface="Trebuchet MS" charset="0"/>
        <a:ea typeface="ヒラギノ角ゴ ProN W3" charset="0"/>
        <a:cs typeface="ヒラギノ角ゴ ProN W3" charset="0"/>
        <a:sym typeface="Trebuchet MS" charset="0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rgbClr val="003366"/>
        </a:solidFill>
        <a:latin typeface="Trebuchet MS" charset="0"/>
        <a:ea typeface="ヒラギノ角ゴ ProN W3" charset="0"/>
        <a:cs typeface="ヒラギノ角ゴ ProN W3" charset="0"/>
        <a:sym typeface="Trebuchet MS" charset="0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rgbClr val="003366"/>
        </a:solidFill>
        <a:latin typeface="Trebuchet MS" charset="0"/>
        <a:ea typeface="ヒラギノ角ゴ ProN W3" charset="0"/>
        <a:cs typeface="ヒラギノ角ゴ ProN W3" charset="0"/>
        <a:sym typeface="Trebuchet MS" charset="0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rgbClr val="003366"/>
        </a:solidFill>
        <a:latin typeface="Trebuchet MS" charset="0"/>
        <a:ea typeface="ヒラギノ角ゴ ProN W3" charset="0"/>
        <a:cs typeface="ヒラギノ角ゴ ProN W3" charset="0"/>
        <a:sym typeface="Trebuchet MS" charset="0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rgbClr val="003366"/>
        </a:solidFill>
        <a:latin typeface="Trebuchet MS" charset="0"/>
        <a:ea typeface="ヒラギノ角ゴ ProN W3" charset="0"/>
        <a:cs typeface="ヒラギノ角ゴ ProN W3" charset="0"/>
        <a:sym typeface="Trebuchet MS" charset="0"/>
      </a:defRPr>
    </a:lvl5pPr>
    <a:lvl6pPr marL="2286000" algn="l" defTabSz="457200" rtl="0" eaLnBrk="1" latinLnBrk="0" hangingPunct="1">
      <a:defRPr sz="2400" kern="1200">
        <a:solidFill>
          <a:srgbClr val="003366"/>
        </a:solidFill>
        <a:latin typeface="Trebuchet MS" charset="0"/>
        <a:ea typeface="ヒラギノ角ゴ ProN W3" charset="0"/>
        <a:cs typeface="ヒラギノ角ゴ ProN W3" charset="0"/>
        <a:sym typeface="Trebuchet MS" charset="0"/>
      </a:defRPr>
    </a:lvl6pPr>
    <a:lvl7pPr marL="2743200" algn="l" defTabSz="457200" rtl="0" eaLnBrk="1" latinLnBrk="0" hangingPunct="1">
      <a:defRPr sz="2400" kern="1200">
        <a:solidFill>
          <a:srgbClr val="003366"/>
        </a:solidFill>
        <a:latin typeface="Trebuchet MS" charset="0"/>
        <a:ea typeface="ヒラギノ角ゴ ProN W3" charset="0"/>
        <a:cs typeface="ヒラギノ角ゴ ProN W3" charset="0"/>
        <a:sym typeface="Trebuchet MS" charset="0"/>
      </a:defRPr>
    </a:lvl7pPr>
    <a:lvl8pPr marL="3200400" algn="l" defTabSz="457200" rtl="0" eaLnBrk="1" latinLnBrk="0" hangingPunct="1">
      <a:defRPr sz="2400" kern="1200">
        <a:solidFill>
          <a:srgbClr val="003366"/>
        </a:solidFill>
        <a:latin typeface="Trebuchet MS" charset="0"/>
        <a:ea typeface="ヒラギノ角ゴ ProN W3" charset="0"/>
        <a:cs typeface="ヒラギノ角ゴ ProN W3" charset="0"/>
        <a:sym typeface="Trebuchet MS" charset="0"/>
      </a:defRPr>
    </a:lvl8pPr>
    <a:lvl9pPr marL="3657600" algn="l" defTabSz="457200" rtl="0" eaLnBrk="1" latinLnBrk="0" hangingPunct="1">
      <a:defRPr sz="2400" kern="1200">
        <a:solidFill>
          <a:srgbClr val="003366"/>
        </a:solidFill>
        <a:latin typeface="Trebuchet MS" charset="0"/>
        <a:ea typeface="ヒラギノ角ゴ ProN W3" charset="0"/>
        <a:cs typeface="ヒラギノ角ゴ ProN W3" charset="0"/>
        <a:sym typeface="Trebuchet MS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3072">
          <p15:clr>
            <a:srgbClr val="A4A3A4"/>
          </p15:clr>
        </p15:guide>
        <p15:guide id="2" pos="409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7E92"/>
    <a:srgbClr val="FFFFFF"/>
    <a:srgbClr val="F8F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665" autoAdjust="0"/>
    <p:restoredTop sz="82139" autoAdjust="0"/>
  </p:normalViewPr>
  <p:slideViewPr>
    <p:cSldViewPr>
      <p:cViewPr varScale="1">
        <p:scale>
          <a:sx n="46" d="100"/>
          <a:sy n="46" d="100"/>
        </p:scale>
        <p:origin x="1410" y="72"/>
      </p:cViewPr>
      <p:guideLst>
        <p:guide orient="horz" pos="3072"/>
        <p:guide pos="409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" Type="http://schemas.openxmlformats.org/officeDocument/2006/relationships/slideMaster" Target="slideMasters/slideMaster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463D168B-2590-CB44-A71F-AA5596E1682E}" type="datetimeFigureOut">
              <a:rPr lang="en-US"/>
              <a:pPr>
                <a:defRPr/>
              </a:pPr>
              <a:t>5/8/2016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886F327B-AA32-B444-BB1D-62DA7A283DD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25553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86F327B-AA32-B444-BB1D-62DA7A283DD9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6025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How</a:t>
            </a:r>
            <a:r>
              <a:rPr lang="en-US" baseline="0" dirty="0" smtClean="0"/>
              <a:t> is our system different from messenger app and what’s advantages?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Can avoid mixing up list of items with other general conversation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Can manage the job by a single app which otherwise it may turn out to require a series of calling and texting to the different family members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Allow the family to work time efficient </a:t>
            </a:r>
            <a:endParaRPr lang="en-GB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86F327B-AA32-B444-BB1D-62DA7A283DD9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4717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06600ED-2D01-0F47-81AB-4CEB7F627BC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347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BCF3CAB-DC16-8747-BC05-87955E62D69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7438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99600" y="463550"/>
            <a:ext cx="2947988" cy="830421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0875" y="463550"/>
            <a:ext cx="8696325" cy="830421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DBBE9A6-170C-3740-B82B-351158CD33B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4449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Text Box 4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7063318-3C6C-7947-BC3C-5A276DC6D38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8029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0875" y="2276475"/>
            <a:ext cx="11703050" cy="6435725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Box 4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6E9209F-6306-3740-9B51-9B538D44A4B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6141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Box 4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76FEB2-2848-B543-92A4-E09FF8858D0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9743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0875" y="2276475"/>
            <a:ext cx="5775325" cy="6435725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78600" y="2276475"/>
            <a:ext cx="5775325" cy="6435725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Box 4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5684807-2496-C84B-BE63-E98D61207F3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0715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Text Box 4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197C29-E21E-D344-A74F-CA96D6D69F5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4531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Box 4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8F721EE-D174-0F4F-B38F-C1F36215337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3297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420A181-5B37-2B43-8434-2CFBC7A24BE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0676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  <a:prstGeom prst="rect">
            <a:avLst/>
          </a:prstGeom>
        </p:spPr>
        <p:txBody>
          <a:bodyPr vert="horz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Box 4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F982CB9-DEE5-074D-BFD9-D6ECBE5125E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8383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6502400" y="9197280"/>
            <a:ext cx="1152128" cy="36004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5595045-B44D-3D45-AC09-EDA292FCFAC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43394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>
              <a:sym typeface="Gill Sans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Box 4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AE34FB9-2FDC-8248-B9C8-DC4ECACAE74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3107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0875" y="2276475"/>
            <a:ext cx="11703050" cy="64357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Box 4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9B06CDB-BA89-5249-B4B1-EE3CA68838B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5394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2925" y="450850"/>
            <a:ext cx="2927350" cy="82613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0875" y="450850"/>
            <a:ext cx="8629650" cy="826135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Box 4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3D159CC-7B62-9A48-8EE0-8E10D203AFC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4992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  <a:prstGeom prst="rect">
            <a:avLst/>
          </a:prstGeom>
        </p:spPr>
        <p:txBody>
          <a:bodyPr vert="horz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Text Box 4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1BD0996-7539-DF4C-B5B3-2BD01E2035C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7960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 vert="horz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Box 4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4B290F3-7D4C-E149-9B13-D523EC59503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802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Box 4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3577EE6-CD72-C740-8DC6-D587D032ED8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1208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 vert="horz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38188" y="461963"/>
            <a:ext cx="5778500" cy="8305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69088" y="461963"/>
            <a:ext cx="5778500" cy="8305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Box 4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6850B87-D5EF-9543-9903-AC74D32EDD6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1706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Text Box 4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1AEE955-CCC7-DC47-919B-F488AE61979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710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 vert="horz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Box 4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7CA1BBC-911E-864C-A4D8-174BD1FA683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5497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D38DE19-320E-0A4E-A1E4-D5F2FE60E01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1751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86205D5-E5F9-D940-B320-F1B2D906C5A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8470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Box 4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FF7AECB-3482-F24C-A16B-9D0BF09E2F6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7565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>
              <a:sym typeface="Gill Sans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Box 4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F251425-BF28-074C-832C-2612D24A876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4621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 vert="horz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Box 4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B89F6E4-8225-E24C-8F22-9D1B20E3651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3336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99600" y="390525"/>
            <a:ext cx="2947988" cy="8377238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0875" y="390525"/>
            <a:ext cx="8696325" cy="83772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Box 4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8A0BDF-91F7-DE42-A889-12EDDA28FBF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8084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  <a:prstGeom prst="rect">
            <a:avLst/>
          </a:prstGeom>
        </p:spPr>
        <p:txBody>
          <a:bodyPr vert="horz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Text Box 4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9951DDB-F2D6-7748-97D3-6BBB33FC1F6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9923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 vert="horz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0875" y="2276475"/>
            <a:ext cx="11703050" cy="6435725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Box 4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A83A87D-5C08-C741-87E6-6683C3826F4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33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Box 4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084A031-CAF4-0E48-AFF2-4A6F8569E9E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48634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 vert="horz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0875" y="2276475"/>
            <a:ext cx="5775325" cy="6435725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78600" y="2276475"/>
            <a:ext cx="5775325" cy="6435725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Box 4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6176DE0-DF77-E049-A578-FE7693B505C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5341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Text Box 4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F48AE68-8A55-4148-A684-A349BF3D1DF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7282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 vert="horz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Box 4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80AC6C6-5B34-FC49-A679-7A825FEE36D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99417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38188" y="2468563"/>
            <a:ext cx="5778500" cy="6299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69088" y="2468563"/>
            <a:ext cx="5778500" cy="6299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9E7B052-8D91-FF4F-A8B8-037014E33D6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1164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C642606-1C74-F349-91DD-90A9DD9ED31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25225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  <a:prstGeom prst="rect">
            <a:avLst/>
          </a:prstGeom>
        </p:spPr>
        <p:txBody>
          <a:bodyPr vert="horz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Box 4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464760D-2620-FC43-84AD-66ED0F58100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5027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>
              <a:sym typeface="Gill Sans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Box 4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EE3504E-6EF8-3C4F-9EFA-8C23EAACC68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1486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 vert="horz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0875" y="2276475"/>
            <a:ext cx="11703050" cy="64357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Box 4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F4F153A-80CD-A241-87B0-9B7F6F52873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4990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28163" y="390525"/>
            <a:ext cx="2925762" cy="832167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0875" y="390525"/>
            <a:ext cx="8624888" cy="83216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Box 4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249CD41-6E30-9B4B-9C1F-BDA42105496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7856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Text Box 4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D822833-C066-7243-8AB3-318A6248839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6031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0875" y="2276475"/>
            <a:ext cx="11703050" cy="6435725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Box 4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C603732-9C42-2F43-A3F3-C67D1635007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676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Box 4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BC85F40-EA20-1A40-AED8-50D9B2E3207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1403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0875" y="2276475"/>
            <a:ext cx="5775325" cy="6435725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78600" y="2276475"/>
            <a:ext cx="5775325" cy="6435725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Box 4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06DF83A-BA8C-4942-BD2B-66C7ADD97C5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193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Text Box 4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1067611-E648-9342-B96D-57FE6BC5B8C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0103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4855504-9CFC-5D40-88D2-934A0FC547B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0281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Box 4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36065D9-457F-AD4E-B3D2-1300E95D846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5950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B129C8D-673A-D844-A5B0-79F74A6B17B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0571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  <a:prstGeom prst="rect">
            <a:avLst/>
          </a:prstGeom>
        </p:spPr>
        <p:txBody>
          <a:bodyPr vert="horz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Box 4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FEEDE3D-9F99-4C47-9177-3F01EB7DDC0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1385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>
              <a:sym typeface="Gill Sans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Box 4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A13F9EB-1DF9-2447-BF1F-FF0C71E7AA2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5974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0875" y="2276475"/>
            <a:ext cx="11703050" cy="64357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Box 4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8031B0D-5B5A-AF4E-81F3-680812B7278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5201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2925" y="2276475"/>
            <a:ext cx="2927350" cy="64357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0875" y="2276475"/>
            <a:ext cx="8629650" cy="64357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Box 4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23BAB2B-0516-8A4B-BAC2-19C1BCF4922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575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B43A2CE-BE5C-4540-8D2F-1C8416D03C1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0987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51F5BB-A5D2-484E-AEF6-825573C0FF0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0575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19D1885-8AA4-A349-A55B-22F758C8A77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1211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>
              <a:sym typeface="Gill Sans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6C8AEDF-94B2-384E-867B-685B08A3C74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4471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2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image" Target="../media/image2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14" Type="http://schemas.openxmlformats.org/officeDocument/2006/relationships/image" Target="../media/image2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650875" y="463550"/>
            <a:ext cx="11709400" cy="1471613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50800" tIns="50800" rIns="108599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Gill Sans" charset="0"/>
              </a:rPr>
              <a:t>Click to edit Master title style</a:t>
            </a:r>
          </a:p>
        </p:txBody>
      </p:sp>
      <p:sp>
        <p:nvSpPr>
          <p:cNvPr id="2050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738188" y="2468563"/>
            <a:ext cx="11709400" cy="6299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50800" tIns="50800" rIns="108599" bIns="50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Gill Sans" charset="0"/>
              </a:rPr>
              <a:t>Click to edit Master text styles</a:t>
            </a:r>
          </a:p>
          <a:p>
            <a:pPr lvl="1"/>
            <a:r>
              <a:rPr lang="en-US">
                <a:sym typeface="Gill Sans" charset="0"/>
              </a:rPr>
              <a:t>Second level</a:t>
            </a:r>
          </a:p>
          <a:p>
            <a:pPr lvl="2"/>
            <a:r>
              <a:rPr lang="en-US">
                <a:sym typeface="Gill Sans" charset="0"/>
              </a:rPr>
              <a:t>Third level</a:t>
            </a:r>
          </a:p>
          <a:p>
            <a:pPr lvl="3"/>
            <a:r>
              <a:rPr lang="en-US">
                <a:sym typeface="Gill Sans" charset="0"/>
              </a:rPr>
              <a:t>Fourth level</a:t>
            </a:r>
          </a:p>
          <a:p>
            <a:pPr lvl="4"/>
            <a:r>
              <a:rPr lang="en-US">
                <a:sym typeface="Gill Sans" charset="0"/>
              </a:rPr>
              <a:t>Fifth level</a:t>
            </a:r>
          </a:p>
        </p:txBody>
      </p:sp>
      <p:sp>
        <p:nvSpPr>
          <p:cNvPr id="2051" name="Text Box 3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6389688" y="9182100"/>
            <a:ext cx="904800" cy="303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57150">
              <a:defRPr sz="1400">
                <a:solidFill>
                  <a:srgbClr val="B0B2B4"/>
                </a:solidFill>
                <a:latin typeface="Arial" charset="0"/>
                <a:ea typeface="ＭＳ Ｐゴシック" charset="0"/>
                <a:cs typeface="Arial" charset="0"/>
                <a:sym typeface="Arial" charset="0"/>
              </a:defRPr>
            </a:lvl1pPr>
            <a:lvl2pPr>
              <a:defRPr sz="1200">
                <a:solidFill>
                  <a:schemeClr val="tx1"/>
                </a:solidFill>
                <a:latin typeface="Trebuchet MS" charset="0"/>
                <a:ea typeface="ＭＳ Ｐゴシック" charset="0"/>
              </a:defRPr>
            </a:lvl2pPr>
            <a:lvl3pPr>
              <a:defRPr sz="1200">
                <a:solidFill>
                  <a:schemeClr val="tx1"/>
                </a:solidFill>
                <a:latin typeface="Trebuchet MS" charset="0"/>
                <a:ea typeface="ＭＳ Ｐゴシック" charset="0"/>
              </a:defRPr>
            </a:lvl3pPr>
            <a:lvl4pPr>
              <a:defRPr sz="1200">
                <a:solidFill>
                  <a:schemeClr val="tx1"/>
                </a:solidFill>
                <a:latin typeface="Trebuchet MS" charset="0"/>
                <a:ea typeface="ＭＳ Ｐゴシック" charset="0"/>
              </a:defRPr>
            </a:lvl4pPr>
            <a:lvl5pPr>
              <a:defRPr sz="1200">
                <a:solidFill>
                  <a:schemeClr val="tx1"/>
                </a:solidFill>
                <a:latin typeface="Trebuchet MS" charset="0"/>
                <a:ea typeface="ＭＳ Ｐゴシック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rebuchet MS" charset="0"/>
                <a:ea typeface="ＭＳ Ｐゴシック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rebuchet MS" charset="0"/>
                <a:ea typeface="ＭＳ Ｐゴシック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rebuchet MS" charset="0"/>
                <a:ea typeface="ＭＳ Ｐゴシック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rebuchet MS" charset="0"/>
                <a:ea typeface="ＭＳ Ｐゴシック" charset="0"/>
              </a:defRPr>
            </a:lvl9pPr>
          </a:lstStyle>
          <a:p>
            <a:pPr>
              <a:defRPr/>
            </a:pPr>
            <a:fld id="{B93A0CFD-7DCC-B442-9455-02FA21836300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4101" name="Picture 1"/>
          <p:cNvPicPr>
            <a:picLocks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5600" y="8869363"/>
            <a:ext cx="3602038" cy="80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2" r:id="rId2"/>
    <p:sldLayoutId id="2147483733" r:id="rId3"/>
    <p:sldLayoutId id="2147483734" r:id="rId4"/>
    <p:sldLayoutId id="2147483735" r:id="rId5"/>
    <p:sldLayoutId id="2147483736" r:id="rId6"/>
    <p:sldLayoutId id="2147483737" r:id="rId7"/>
    <p:sldLayoutId id="2147483738" r:id="rId8"/>
    <p:sldLayoutId id="2147483739" r:id="rId9"/>
    <p:sldLayoutId id="2147483740" r:id="rId10"/>
    <p:sldLayoutId id="2147483741" r:id="rId11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 ftr="0" dt="0"/>
  <p:txStyles>
    <p:titleStyle>
      <a:lvl1pPr marL="6350" indent="-6350" algn="l" rtl="0" eaLnBrk="0" fontAlgn="base" hangingPunct="0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+mj-lt"/>
          <a:ea typeface="+mj-ea"/>
          <a:cs typeface="+mj-cs"/>
          <a:sym typeface="Gill Sans" charset="0"/>
        </a:defRPr>
      </a:lvl1pPr>
      <a:lvl2pPr marL="6350" indent="-6350" algn="l" rtl="0" eaLnBrk="0" fontAlgn="base" hangingPunct="0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2pPr>
      <a:lvl3pPr marL="6350" indent="-6350" algn="l" rtl="0" eaLnBrk="0" fontAlgn="base" hangingPunct="0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3pPr>
      <a:lvl4pPr marL="6350" indent="-6350" algn="l" rtl="0" eaLnBrk="0" fontAlgn="base" hangingPunct="0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4pPr>
      <a:lvl5pPr marL="6350" indent="-6350" algn="l" rtl="0" eaLnBrk="0" fontAlgn="base" hangingPunct="0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5pPr>
      <a:lvl6pPr marL="463550" algn="l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6pPr>
      <a:lvl7pPr marL="920750" algn="l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7pPr>
      <a:lvl8pPr marL="1377950" algn="l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8pPr>
      <a:lvl9pPr marL="1835150" algn="l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9pPr>
    </p:titleStyle>
    <p:bodyStyle>
      <a:lvl1pPr marL="382588" indent="-342900" algn="l" rtl="0" eaLnBrk="0" fontAlgn="base" hangingPunct="0">
        <a:spcBef>
          <a:spcPts val="500"/>
        </a:spcBef>
        <a:spcAft>
          <a:spcPct val="0"/>
        </a:spcAft>
        <a:buClr>
          <a:srgbClr val="003366"/>
        </a:buClr>
        <a:buSzPct val="100000"/>
        <a:buFont typeface="Gill Sans" charset="0"/>
        <a:buChar char="•"/>
        <a:defRPr sz="36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1pPr>
      <a:lvl2pPr marL="731838" indent="-285750" algn="l" rtl="0" eaLnBrk="0" fontAlgn="base" hangingPunct="0">
        <a:spcBef>
          <a:spcPts val="500"/>
        </a:spcBef>
        <a:spcAft>
          <a:spcPct val="0"/>
        </a:spcAft>
        <a:buClr>
          <a:srgbClr val="003366"/>
        </a:buClr>
        <a:buSzPct val="100000"/>
        <a:buFont typeface="Gill Sans" charset="0"/>
        <a:buChar char="–"/>
        <a:defRPr sz="30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2pPr>
      <a:lvl3pPr marL="1131888" indent="-228600" algn="l" rtl="0" eaLnBrk="0" fontAlgn="base" hangingPunct="0">
        <a:spcBef>
          <a:spcPts val="500"/>
        </a:spcBef>
        <a:spcAft>
          <a:spcPct val="0"/>
        </a:spcAft>
        <a:buSzPct val="100000"/>
        <a:buFont typeface="Gill Sans" charset="0"/>
        <a:buChar char="•"/>
        <a:defRPr sz="2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3pPr>
      <a:lvl4pPr marL="1589088" indent="-228600" algn="l" rtl="0" eaLnBrk="0" fontAlgn="base" hangingPunct="0">
        <a:spcBef>
          <a:spcPts val="500"/>
        </a:spcBef>
        <a:spcAft>
          <a:spcPct val="0"/>
        </a:spcAft>
        <a:buSzPct val="100000"/>
        <a:buFont typeface="Gill Sans" charset="0"/>
        <a:buChar char="–"/>
        <a:defRPr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4pPr>
      <a:lvl5pPr marL="2046288" indent="-228600" algn="l" rtl="0" eaLnBrk="0" fontAlgn="base" hangingPunct="0">
        <a:spcBef>
          <a:spcPts val="500"/>
        </a:spcBef>
        <a:spcAft>
          <a:spcPct val="0"/>
        </a:spcAft>
        <a:buSzPct val="100000"/>
        <a:buFont typeface="Gill Sans" charset="0"/>
        <a:buChar char="»"/>
        <a:defRPr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5pPr>
      <a:lvl6pPr marL="2503488" indent="-228600" algn="l" rtl="0" fontAlgn="base">
        <a:spcBef>
          <a:spcPts val="500"/>
        </a:spcBef>
        <a:spcAft>
          <a:spcPct val="0"/>
        </a:spcAft>
        <a:buSzPct val="100000"/>
        <a:buFont typeface="Gill Sans" charset="0"/>
        <a:buChar char="»"/>
        <a:defRPr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6pPr>
      <a:lvl7pPr marL="2960688" indent="-228600" algn="l" rtl="0" fontAlgn="base">
        <a:spcBef>
          <a:spcPts val="500"/>
        </a:spcBef>
        <a:spcAft>
          <a:spcPct val="0"/>
        </a:spcAft>
        <a:buSzPct val="100000"/>
        <a:buFont typeface="Gill Sans" charset="0"/>
        <a:buChar char="»"/>
        <a:defRPr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7pPr>
      <a:lvl8pPr marL="3417888" indent="-228600" algn="l" rtl="0" fontAlgn="base">
        <a:spcBef>
          <a:spcPts val="500"/>
        </a:spcBef>
        <a:spcAft>
          <a:spcPct val="0"/>
        </a:spcAft>
        <a:buSzPct val="100000"/>
        <a:buFont typeface="Gill Sans" charset="0"/>
        <a:buChar char="»"/>
        <a:defRPr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8pPr>
      <a:lvl9pPr marL="3875088" indent="-228600" algn="l" rtl="0" fontAlgn="base">
        <a:spcBef>
          <a:spcPts val="500"/>
        </a:spcBef>
        <a:spcAft>
          <a:spcPct val="0"/>
        </a:spcAft>
        <a:buSzPct val="100000"/>
        <a:buFont typeface="Gill Sans" charset="0"/>
        <a:buChar char="»"/>
        <a:defRPr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650875" y="450850"/>
            <a:ext cx="11709400" cy="1471613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50800" tIns="50800" rIns="108599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Gill Sans" charset="0"/>
              </a:rPr>
              <a:t>Click to edit Master title style</a:t>
            </a:r>
          </a:p>
        </p:txBody>
      </p:sp>
      <p:pic>
        <p:nvPicPr>
          <p:cNvPr id="16387" name="Picture 2"/>
          <p:cNvPicPr>
            <a:picLocks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5600" y="8869363"/>
            <a:ext cx="3602038" cy="80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8" name="Rectangle 3"/>
          <p:cNvSpPr>
            <a:spLocks/>
          </p:cNvSpPr>
          <p:nvPr/>
        </p:nvSpPr>
        <p:spPr bwMode="auto">
          <a:xfrm>
            <a:off x="6121400" y="9182100"/>
            <a:ext cx="749300" cy="31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57799" bIns="0"/>
          <a:lstStyle/>
          <a:p>
            <a:pPr marL="57150"/>
            <a:r>
              <a:rPr lang="en-US" sz="1600">
                <a:solidFill>
                  <a:srgbClr val="B0B2B4"/>
                </a:solidFill>
                <a:latin typeface="Arial" charset="0"/>
                <a:ea typeface="ＭＳ Ｐゴシック" charset="0"/>
                <a:cs typeface="ＭＳ Ｐゴシック" charset="0"/>
                <a:sym typeface="Arial" charset="0"/>
              </a:rPr>
              <a:t>Slide</a:t>
            </a:r>
          </a:p>
        </p:txBody>
      </p:sp>
      <p:sp>
        <p:nvSpPr>
          <p:cNvPr id="2" name="Text Box 4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6656388" y="9182100"/>
            <a:ext cx="398462" cy="317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57150">
              <a:defRPr sz="1600">
                <a:solidFill>
                  <a:srgbClr val="B0B2B4"/>
                </a:solidFill>
                <a:latin typeface="Arial" charset="0"/>
                <a:ea typeface="ＭＳ Ｐゴシック" charset="0"/>
                <a:cs typeface="Arial" charset="0"/>
                <a:sym typeface="Arial" charset="0"/>
              </a:defRPr>
            </a:lvl1pPr>
            <a:lvl2pPr>
              <a:defRPr sz="1200">
                <a:solidFill>
                  <a:schemeClr val="tx1"/>
                </a:solidFill>
                <a:latin typeface="Trebuchet MS" charset="0"/>
                <a:ea typeface="ＭＳ Ｐゴシック" charset="0"/>
              </a:defRPr>
            </a:lvl2pPr>
            <a:lvl3pPr>
              <a:defRPr sz="1200">
                <a:solidFill>
                  <a:schemeClr val="tx1"/>
                </a:solidFill>
                <a:latin typeface="Trebuchet MS" charset="0"/>
                <a:ea typeface="ＭＳ Ｐゴシック" charset="0"/>
              </a:defRPr>
            </a:lvl3pPr>
            <a:lvl4pPr>
              <a:defRPr sz="1200">
                <a:solidFill>
                  <a:schemeClr val="tx1"/>
                </a:solidFill>
                <a:latin typeface="Trebuchet MS" charset="0"/>
                <a:ea typeface="ＭＳ Ｐゴシック" charset="0"/>
              </a:defRPr>
            </a:lvl4pPr>
            <a:lvl5pPr>
              <a:defRPr sz="1200">
                <a:solidFill>
                  <a:schemeClr val="tx1"/>
                </a:solidFill>
                <a:latin typeface="Trebuchet MS" charset="0"/>
                <a:ea typeface="ＭＳ Ｐゴシック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rebuchet MS" charset="0"/>
                <a:ea typeface="ＭＳ Ｐゴシック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rebuchet MS" charset="0"/>
                <a:ea typeface="ＭＳ Ｐゴシック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rebuchet MS" charset="0"/>
                <a:ea typeface="ＭＳ Ｐゴシック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rebuchet MS" charset="0"/>
                <a:ea typeface="ＭＳ Ｐゴシック" charset="0"/>
              </a:defRPr>
            </a:lvl9pPr>
          </a:lstStyle>
          <a:p>
            <a:pPr>
              <a:defRPr/>
            </a:pPr>
            <a:fld id="{91231F02-33EE-1347-BC08-05D72A0A120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6390" name="Rectangle 5"/>
          <p:cNvSpPr>
            <a:spLocks/>
          </p:cNvSpPr>
          <p:nvPr/>
        </p:nvSpPr>
        <p:spPr bwMode="auto">
          <a:xfrm>
            <a:off x="101600" y="9182100"/>
            <a:ext cx="2298700" cy="31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57799" bIns="0"/>
          <a:lstStyle/>
          <a:p>
            <a:pPr marL="57150"/>
            <a:r>
              <a:rPr lang="en-US" sz="1600">
                <a:solidFill>
                  <a:srgbClr val="B0B2B4"/>
                </a:solidFill>
                <a:latin typeface="Arial" charset="0"/>
                <a:ea typeface="ＭＳ Ｐゴシック" charset="0"/>
                <a:cs typeface="ＭＳ Ｐゴシック" charset="0"/>
                <a:sym typeface="Arial" charset="0"/>
              </a:rPr>
              <a:t>October 12, 2011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2" r:id="rId1"/>
    <p:sldLayoutId id="2147483743" r:id="rId2"/>
    <p:sldLayoutId id="2147483744" r:id="rId3"/>
    <p:sldLayoutId id="2147483745" r:id="rId4"/>
    <p:sldLayoutId id="2147483746" r:id="rId5"/>
    <p:sldLayoutId id="2147483747" r:id="rId6"/>
    <p:sldLayoutId id="2147483748" r:id="rId7"/>
    <p:sldLayoutId id="2147483749" r:id="rId8"/>
    <p:sldLayoutId id="2147483750" r:id="rId9"/>
    <p:sldLayoutId id="2147483751" r:id="rId10"/>
    <p:sldLayoutId id="2147483752" r:id="rId11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 ftr="0" dt="0"/>
  <p:txStyles>
    <p:titleStyle>
      <a:lvl1pPr marL="6350" indent="-6350" algn="ctr" rtl="0" eaLnBrk="0" fontAlgn="base" hangingPunct="0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+mj-lt"/>
          <a:ea typeface="+mj-ea"/>
          <a:cs typeface="+mj-cs"/>
          <a:sym typeface="Gill Sans" charset="0"/>
        </a:defRPr>
      </a:lvl1pPr>
      <a:lvl2pPr marL="6350" indent="-6350" algn="ctr" rtl="0" eaLnBrk="0" fontAlgn="base" hangingPunct="0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2pPr>
      <a:lvl3pPr marL="6350" indent="-6350" algn="ctr" rtl="0" eaLnBrk="0" fontAlgn="base" hangingPunct="0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3pPr>
      <a:lvl4pPr marL="6350" indent="-6350" algn="ctr" rtl="0" eaLnBrk="0" fontAlgn="base" hangingPunct="0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4pPr>
      <a:lvl5pPr marL="6350" indent="-6350" algn="ctr" rtl="0" eaLnBrk="0" fontAlgn="base" hangingPunct="0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5pPr>
      <a:lvl6pPr marL="463550"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6pPr>
      <a:lvl7pPr marL="920750"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7pPr>
      <a:lvl8pPr marL="1377950"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8pPr>
      <a:lvl9pPr marL="1835150"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9pPr>
    </p:titleStyle>
    <p:bodyStyle>
      <a:lvl1pPr marL="382588" indent="-342900" algn="l" rtl="0" eaLnBrk="0" fontAlgn="base" hangingPunct="0">
        <a:spcBef>
          <a:spcPts val="500"/>
        </a:spcBef>
        <a:spcAft>
          <a:spcPct val="0"/>
        </a:spcAft>
        <a:buClr>
          <a:srgbClr val="003366"/>
        </a:buClr>
        <a:buSzPct val="100000"/>
        <a:buFont typeface="Gill Sans" charset="0"/>
        <a:buChar char="•"/>
        <a:defRPr sz="36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1pPr>
      <a:lvl2pPr marL="782638" indent="-285750" algn="l" rtl="0" eaLnBrk="0" fontAlgn="base" hangingPunct="0">
        <a:spcBef>
          <a:spcPts val="500"/>
        </a:spcBef>
        <a:spcAft>
          <a:spcPct val="0"/>
        </a:spcAft>
        <a:buClr>
          <a:srgbClr val="003366"/>
        </a:buClr>
        <a:buSzPct val="100000"/>
        <a:buFont typeface="Gill Sans" charset="0"/>
        <a:buChar char="–"/>
        <a:defRPr sz="24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2pPr>
      <a:lvl3pPr marL="1182688" indent="-228600" algn="l" rtl="0" eaLnBrk="0" fontAlgn="base" hangingPunct="0">
        <a:spcBef>
          <a:spcPts val="500"/>
        </a:spcBef>
        <a:spcAft>
          <a:spcPct val="0"/>
        </a:spcAft>
        <a:buSzPct val="100000"/>
        <a:buFont typeface="Gill Sans" charset="0"/>
        <a:buChar char="•"/>
        <a:defRPr sz="2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3pPr>
      <a:lvl4pPr marL="1639888" indent="-228600" algn="l" rtl="0" eaLnBrk="0" fontAlgn="base" hangingPunct="0">
        <a:spcBef>
          <a:spcPts val="500"/>
        </a:spcBef>
        <a:spcAft>
          <a:spcPct val="0"/>
        </a:spcAft>
        <a:buSzPct val="100000"/>
        <a:buFont typeface="Gill Sans" charset="0"/>
        <a:buChar char="–"/>
        <a:defRPr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4pPr>
      <a:lvl5pPr marL="2097088" indent="-228600" algn="l" rtl="0" eaLnBrk="0" fontAlgn="base" hangingPunct="0">
        <a:spcBef>
          <a:spcPts val="500"/>
        </a:spcBef>
        <a:spcAft>
          <a:spcPct val="0"/>
        </a:spcAft>
        <a:buSzPct val="100000"/>
        <a:buFont typeface="Gill Sans" charset="0"/>
        <a:buChar char="»"/>
        <a:defRPr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5pPr>
      <a:lvl6pPr marL="2554288" indent="-228600" algn="l" rtl="0" fontAlgn="base">
        <a:spcBef>
          <a:spcPts val="500"/>
        </a:spcBef>
        <a:spcAft>
          <a:spcPct val="0"/>
        </a:spcAft>
        <a:buSzPct val="100000"/>
        <a:buFont typeface="Gill Sans" charset="0"/>
        <a:buChar char="»"/>
        <a:defRPr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6pPr>
      <a:lvl7pPr marL="3011488" indent="-228600" algn="l" rtl="0" fontAlgn="base">
        <a:spcBef>
          <a:spcPts val="500"/>
        </a:spcBef>
        <a:spcAft>
          <a:spcPct val="0"/>
        </a:spcAft>
        <a:buSzPct val="100000"/>
        <a:buFont typeface="Gill Sans" charset="0"/>
        <a:buChar char="»"/>
        <a:defRPr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7pPr>
      <a:lvl8pPr marL="3468688" indent="-228600" algn="l" rtl="0" fontAlgn="base">
        <a:spcBef>
          <a:spcPts val="500"/>
        </a:spcBef>
        <a:spcAft>
          <a:spcPct val="0"/>
        </a:spcAft>
        <a:buSzPct val="100000"/>
        <a:buFont typeface="Gill Sans" charset="0"/>
        <a:buChar char="»"/>
        <a:defRPr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8pPr>
      <a:lvl9pPr marL="3925888" indent="-228600" algn="l" rtl="0" fontAlgn="base">
        <a:spcBef>
          <a:spcPts val="500"/>
        </a:spcBef>
        <a:spcAft>
          <a:spcPct val="0"/>
        </a:spcAft>
        <a:buSzPct val="100000"/>
        <a:buFont typeface="Gill Sans" charset="0"/>
        <a:buChar char="»"/>
        <a:defRPr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Rectangle 1"/>
          <p:cNvSpPr>
            <a:spLocks noGrp="1" noChangeArrowheads="1"/>
          </p:cNvSpPr>
          <p:nvPr>
            <p:ph type="body" idx="1"/>
          </p:nvPr>
        </p:nvSpPr>
        <p:spPr bwMode="auto">
          <a:xfrm>
            <a:off x="738188" y="461963"/>
            <a:ext cx="11709400" cy="83058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50800" tIns="50800" rIns="108599" bIns="50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Gill Sans" charset="0"/>
              </a:rPr>
              <a:t>Click to edit Master text styles</a:t>
            </a:r>
          </a:p>
          <a:p>
            <a:pPr lvl="1"/>
            <a:r>
              <a:rPr lang="en-US">
                <a:sym typeface="Gill Sans" charset="0"/>
              </a:rPr>
              <a:t>Second level</a:t>
            </a:r>
          </a:p>
          <a:p>
            <a:pPr lvl="2"/>
            <a:r>
              <a:rPr lang="en-US">
                <a:sym typeface="Gill Sans" charset="0"/>
              </a:rPr>
              <a:t>Third level</a:t>
            </a:r>
          </a:p>
          <a:p>
            <a:pPr lvl="3"/>
            <a:r>
              <a:rPr lang="en-US">
                <a:sym typeface="Gill Sans" charset="0"/>
              </a:rPr>
              <a:t>Fourth level</a:t>
            </a:r>
          </a:p>
          <a:p>
            <a:pPr lvl="4"/>
            <a:r>
              <a:rPr lang="en-US">
                <a:sym typeface="Gill Sans" charset="0"/>
              </a:rPr>
              <a:t>Fifth level</a:t>
            </a:r>
          </a:p>
        </p:txBody>
      </p:sp>
      <p:pic>
        <p:nvPicPr>
          <p:cNvPr id="28675" name="Picture 2"/>
          <p:cNvPicPr>
            <a:picLocks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5600" y="8869363"/>
            <a:ext cx="3602038" cy="80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76" name="Rectangle 3"/>
          <p:cNvSpPr>
            <a:spLocks/>
          </p:cNvSpPr>
          <p:nvPr/>
        </p:nvSpPr>
        <p:spPr bwMode="auto">
          <a:xfrm>
            <a:off x="6121400" y="9182100"/>
            <a:ext cx="749300" cy="31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57799" bIns="0"/>
          <a:lstStyle/>
          <a:p>
            <a:pPr marL="57150"/>
            <a:r>
              <a:rPr lang="en-US" sz="1600">
                <a:solidFill>
                  <a:srgbClr val="B0B2B4"/>
                </a:solidFill>
                <a:latin typeface="Arial" charset="0"/>
                <a:ea typeface="ＭＳ Ｐゴシック" charset="0"/>
                <a:cs typeface="ＭＳ Ｐゴシック" charset="0"/>
                <a:sym typeface="Arial" charset="0"/>
              </a:rPr>
              <a:t>Slide</a:t>
            </a:r>
          </a:p>
        </p:txBody>
      </p:sp>
      <p:sp>
        <p:nvSpPr>
          <p:cNvPr id="2" name="Text Box 4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6656388" y="9182100"/>
            <a:ext cx="398462" cy="317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57150">
              <a:defRPr sz="1600">
                <a:solidFill>
                  <a:srgbClr val="B0B2B4"/>
                </a:solidFill>
                <a:latin typeface="Arial" charset="0"/>
                <a:ea typeface="ＭＳ Ｐゴシック" charset="0"/>
                <a:cs typeface="Arial" charset="0"/>
                <a:sym typeface="Arial" charset="0"/>
              </a:defRPr>
            </a:lvl1pPr>
            <a:lvl2pPr>
              <a:defRPr sz="1200">
                <a:solidFill>
                  <a:schemeClr val="tx1"/>
                </a:solidFill>
                <a:latin typeface="Trebuchet MS" charset="0"/>
                <a:ea typeface="ＭＳ Ｐゴシック" charset="0"/>
              </a:defRPr>
            </a:lvl2pPr>
            <a:lvl3pPr>
              <a:defRPr sz="1200">
                <a:solidFill>
                  <a:schemeClr val="tx1"/>
                </a:solidFill>
                <a:latin typeface="Trebuchet MS" charset="0"/>
                <a:ea typeface="ＭＳ Ｐゴシック" charset="0"/>
              </a:defRPr>
            </a:lvl3pPr>
            <a:lvl4pPr>
              <a:defRPr sz="1200">
                <a:solidFill>
                  <a:schemeClr val="tx1"/>
                </a:solidFill>
                <a:latin typeface="Trebuchet MS" charset="0"/>
                <a:ea typeface="ＭＳ Ｐゴシック" charset="0"/>
              </a:defRPr>
            </a:lvl4pPr>
            <a:lvl5pPr>
              <a:defRPr sz="1200">
                <a:solidFill>
                  <a:schemeClr val="tx1"/>
                </a:solidFill>
                <a:latin typeface="Trebuchet MS" charset="0"/>
                <a:ea typeface="ＭＳ Ｐゴシック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rebuchet MS" charset="0"/>
                <a:ea typeface="ＭＳ Ｐゴシック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rebuchet MS" charset="0"/>
                <a:ea typeface="ＭＳ Ｐゴシック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rebuchet MS" charset="0"/>
                <a:ea typeface="ＭＳ Ｐゴシック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rebuchet MS" charset="0"/>
                <a:ea typeface="ＭＳ Ｐゴシック" charset="0"/>
              </a:defRPr>
            </a:lvl9pPr>
          </a:lstStyle>
          <a:p>
            <a:pPr>
              <a:defRPr/>
            </a:pPr>
            <a:fld id="{8F768056-B53F-114B-80AA-3544C15A171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28678" name="Rectangle 5"/>
          <p:cNvSpPr>
            <a:spLocks/>
          </p:cNvSpPr>
          <p:nvPr/>
        </p:nvSpPr>
        <p:spPr bwMode="auto">
          <a:xfrm>
            <a:off x="101600" y="9182100"/>
            <a:ext cx="2298700" cy="31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57799" bIns="0"/>
          <a:lstStyle/>
          <a:p>
            <a:pPr marL="57150"/>
            <a:r>
              <a:rPr lang="en-US" sz="1600">
                <a:solidFill>
                  <a:srgbClr val="B0B2B4"/>
                </a:solidFill>
                <a:latin typeface="Arial" charset="0"/>
                <a:ea typeface="ＭＳ Ｐゴシック" charset="0"/>
                <a:cs typeface="ＭＳ Ｐゴシック" charset="0"/>
                <a:sym typeface="Arial" charset="0"/>
              </a:rPr>
              <a:t>October 12, 2011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3" r:id="rId1"/>
    <p:sldLayoutId id="2147483754" r:id="rId2"/>
    <p:sldLayoutId id="2147483755" r:id="rId3"/>
    <p:sldLayoutId id="2147483756" r:id="rId4"/>
    <p:sldLayoutId id="2147483757" r:id="rId5"/>
    <p:sldLayoutId id="2147483758" r:id="rId6"/>
    <p:sldLayoutId id="2147483759" r:id="rId7"/>
    <p:sldLayoutId id="2147483760" r:id="rId8"/>
    <p:sldLayoutId id="2147483761" r:id="rId9"/>
    <p:sldLayoutId id="2147483762" r:id="rId10"/>
    <p:sldLayoutId id="2147483763" r:id="rId11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 ftr="0" dt="0"/>
  <p:txStyles>
    <p:titleStyle>
      <a:lvl1pPr marL="57150" indent="-57150" algn="l" rtl="0" eaLnBrk="0" fontAlgn="base" hangingPunct="0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+mj-lt"/>
          <a:ea typeface="+mj-ea"/>
          <a:cs typeface="+mj-cs"/>
          <a:sym typeface="Gill Sans" charset="0"/>
        </a:defRPr>
      </a:lvl1pPr>
      <a:lvl2pPr marL="57150" indent="-57150" algn="l" rtl="0" eaLnBrk="0" fontAlgn="base" hangingPunct="0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2pPr>
      <a:lvl3pPr marL="57150" indent="-57150" algn="l" rtl="0" eaLnBrk="0" fontAlgn="base" hangingPunct="0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3pPr>
      <a:lvl4pPr marL="57150" indent="-57150" algn="l" rtl="0" eaLnBrk="0" fontAlgn="base" hangingPunct="0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4pPr>
      <a:lvl5pPr marL="57150" indent="-57150" algn="l" rtl="0" eaLnBrk="0" fontAlgn="base" hangingPunct="0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5pPr>
      <a:lvl6pPr marL="514350" algn="l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6pPr>
      <a:lvl7pPr marL="971550" algn="l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7pPr>
      <a:lvl8pPr marL="1428750" algn="l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8pPr>
      <a:lvl9pPr marL="1885950" algn="l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9pPr>
    </p:titleStyle>
    <p:bodyStyle>
      <a:lvl1pPr marL="382588" indent="-342900" algn="l" rtl="0" eaLnBrk="0" fontAlgn="base" hangingPunct="0">
        <a:spcBef>
          <a:spcPts val="500"/>
        </a:spcBef>
        <a:spcAft>
          <a:spcPct val="0"/>
        </a:spcAft>
        <a:buClr>
          <a:srgbClr val="003366"/>
        </a:buClr>
        <a:buSzPct val="100000"/>
        <a:buFont typeface="Gill Sans" charset="0"/>
        <a:buChar char="•"/>
        <a:defRPr sz="36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1pPr>
      <a:lvl2pPr marL="731838" indent="-285750" algn="l" rtl="0" eaLnBrk="0" fontAlgn="base" hangingPunct="0">
        <a:spcBef>
          <a:spcPts val="500"/>
        </a:spcBef>
        <a:spcAft>
          <a:spcPct val="0"/>
        </a:spcAft>
        <a:buClr>
          <a:srgbClr val="003366"/>
        </a:buClr>
        <a:buSzPct val="100000"/>
        <a:buFont typeface="Gill Sans" charset="0"/>
        <a:buChar char="–"/>
        <a:defRPr sz="30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2pPr>
      <a:lvl3pPr marL="1131888" indent="-228600" algn="l" rtl="0" eaLnBrk="0" fontAlgn="base" hangingPunct="0">
        <a:spcBef>
          <a:spcPts val="500"/>
        </a:spcBef>
        <a:spcAft>
          <a:spcPct val="0"/>
        </a:spcAft>
        <a:buSzPct val="100000"/>
        <a:buFont typeface="Gill Sans" charset="0"/>
        <a:buChar char="•"/>
        <a:defRPr sz="2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3pPr>
      <a:lvl4pPr marL="1589088" indent="-228600" algn="l" rtl="0" eaLnBrk="0" fontAlgn="base" hangingPunct="0">
        <a:spcBef>
          <a:spcPts val="500"/>
        </a:spcBef>
        <a:spcAft>
          <a:spcPct val="0"/>
        </a:spcAft>
        <a:buSzPct val="100000"/>
        <a:buFont typeface="Gill Sans" charset="0"/>
        <a:buChar char="–"/>
        <a:defRPr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4pPr>
      <a:lvl5pPr marL="2046288" indent="-228600" algn="l" rtl="0" eaLnBrk="0" fontAlgn="base" hangingPunct="0">
        <a:spcBef>
          <a:spcPts val="500"/>
        </a:spcBef>
        <a:spcAft>
          <a:spcPct val="0"/>
        </a:spcAft>
        <a:buSzPct val="100000"/>
        <a:buFont typeface="Gill Sans" charset="0"/>
        <a:buChar char="»"/>
        <a:defRPr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5pPr>
      <a:lvl6pPr marL="2503488" indent="-228600" algn="l" rtl="0" fontAlgn="base">
        <a:spcBef>
          <a:spcPts val="500"/>
        </a:spcBef>
        <a:spcAft>
          <a:spcPct val="0"/>
        </a:spcAft>
        <a:buSzPct val="100000"/>
        <a:buFont typeface="Gill Sans" charset="0"/>
        <a:buChar char="»"/>
        <a:defRPr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6pPr>
      <a:lvl7pPr marL="2960688" indent="-228600" algn="l" rtl="0" fontAlgn="base">
        <a:spcBef>
          <a:spcPts val="500"/>
        </a:spcBef>
        <a:spcAft>
          <a:spcPct val="0"/>
        </a:spcAft>
        <a:buSzPct val="100000"/>
        <a:buFont typeface="Gill Sans" charset="0"/>
        <a:buChar char="»"/>
        <a:defRPr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7pPr>
      <a:lvl8pPr marL="3417888" indent="-228600" algn="l" rtl="0" fontAlgn="base">
        <a:spcBef>
          <a:spcPts val="500"/>
        </a:spcBef>
        <a:spcAft>
          <a:spcPct val="0"/>
        </a:spcAft>
        <a:buSzPct val="100000"/>
        <a:buFont typeface="Gill Sans" charset="0"/>
        <a:buChar char="»"/>
        <a:defRPr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8pPr>
      <a:lvl9pPr marL="3875088" indent="-228600" algn="l" rtl="0" fontAlgn="base">
        <a:spcBef>
          <a:spcPts val="500"/>
        </a:spcBef>
        <a:spcAft>
          <a:spcPct val="0"/>
        </a:spcAft>
        <a:buSzPct val="100000"/>
        <a:buFont typeface="Gill Sans" charset="0"/>
        <a:buChar char="»"/>
        <a:defRPr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1"/>
          <p:cNvPicPr>
            <a:picLocks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5600" y="8869363"/>
            <a:ext cx="3602038" cy="80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63" name="Rectangle 2"/>
          <p:cNvSpPr>
            <a:spLocks/>
          </p:cNvSpPr>
          <p:nvPr/>
        </p:nvSpPr>
        <p:spPr bwMode="auto">
          <a:xfrm>
            <a:off x="6121400" y="9182100"/>
            <a:ext cx="749300" cy="31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57799" bIns="0"/>
          <a:lstStyle/>
          <a:p>
            <a:pPr marL="57150"/>
            <a:r>
              <a:rPr lang="en-US" sz="1600">
                <a:solidFill>
                  <a:srgbClr val="B0B2B4"/>
                </a:solidFill>
                <a:latin typeface="Arial" charset="0"/>
                <a:ea typeface="ＭＳ Ｐゴシック" charset="0"/>
                <a:cs typeface="ＭＳ Ｐゴシック" charset="0"/>
                <a:sym typeface="Arial" charset="0"/>
              </a:rPr>
              <a:t>Slide</a:t>
            </a:r>
          </a:p>
        </p:txBody>
      </p:sp>
      <p:sp>
        <p:nvSpPr>
          <p:cNvPr id="40964" name="Rectangle 3"/>
          <p:cNvSpPr>
            <a:spLocks/>
          </p:cNvSpPr>
          <p:nvPr/>
        </p:nvSpPr>
        <p:spPr bwMode="auto">
          <a:xfrm>
            <a:off x="101600" y="9182100"/>
            <a:ext cx="2298700" cy="31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57799" bIns="0"/>
          <a:lstStyle/>
          <a:p>
            <a:pPr marL="57150"/>
            <a:r>
              <a:rPr lang="en-US" sz="1600">
                <a:solidFill>
                  <a:srgbClr val="B0B2B4"/>
                </a:solidFill>
                <a:latin typeface="Arial" charset="0"/>
                <a:ea typeface="ＭＳ Ｐゴシック" charset="0"/>
                <a:cs typeface="ＭＳ Ｐゴシック" charset="0"/>
                <a:sym typeface="Arial" charset="0"/>
              </a:rPr>
              <a:t>October 12, 2011</a:t>
            </a:r>
          </a:p>
        </p:txBody>
      </p:sp>
      <p:sp>
        <p:nvSpPr>
          <p:cNvPr id="2" name="Text Box 4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6656388" y="9182100"/>
            <a:ext cx="398462" cy="317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57150">
              <a:defRPr sz="1600">
                <a:solidFill>
                  <a:srgbClr val="B0B2B4"/>
                </a:solidFill>
                <a:latin typeface="Arial" charset="0"/>
                <a:ea typeface="ＭＳ Ｐゴシック" charset="0"/>
                <a:cs typeface="Arial" charset="0"/>
                <a:sym typeface="Arial" charset="0"/>
              </a:defRPr>
            </a:lvl1pPr>
            <a:lvl2pPr>
              <a:defRPr sz="1200">
                <a:solidFill>
                  <a:schemeClr val="tx1"/>
                </a:solidFill>
                <a:latin typeface="Trebuchet MS" charset="0"/>
                <a:ea typeface="ＭＳ Ｐゴシック" charset="0"/>
              </a:defRPr>
            </a:lvl2pPr>
            <a:lvl3pPr>
              <a:defRPr sz="1200">
                <a:solidFill>
                  <a:schemeClr val="tx1"/>
                </a:solidFill>
                <a:latin typeface="Trebuchet MS" charset="0"/>
                <a:ea typeface="ＭＳ Ｐゴシック" charset="0"/>
              </a:defRPr>
            </a:lvl3pPr>
            <a:lvl4pPr>
              <a:defRPr sz="1200">
                <a:solidFill>
                  <a:schemeClr val="tx1"/>
                </a:solidFill>
                <a:latin typeface="Trebuchet MS" charset="0"/>
                <a:ea typeface="ＭＳ Ｐゴシック" charset="0"/>
              </a:defRPr>
            </a:lvl4pPr>
            <a:lvl5pPr>
              <a:defRPr sz="1200">
                <a:solidFill>
                  <a:schemeClr val="tx1"/>
                </a:solidFill>
                <a:latin typeface="Trebuchet MS" charset="0"/>
                <a:ea typeface="ＭＳ Ｐゴシック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rebuchet MS" charset="0"/>
                <a:ea typeface="ＭＳ Ｐゴシック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rebuchet MS" charset="0"/>
                <a:ea typeface="ＭＳ Ｐゴシック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rebuchet MS" charset="0"/>
                <a:ea typeface="ＭＳ Ｐゴシック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rebuchet MS" charset="0"/>
                <a:ea typeface="ＭＳ Ｐゴシック" charset="0"/>
              </a:defRPr>
            </a:lvl9pPr>
          </a:lstStyle>
          <a:p>
            <a:pPr>
              <a:defRPr/>
            </a:pPr>
            <a:fld id="{F42EA032-F53C-2E4B-94C7-C20051B0FC2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4" r:id="rId1"/>
    <p:sldLayoutId id="2147483765" r:id="rId2"/>
    <p:sldLayoutId id="2147483766" r:id="rId3"/>
    <p:sldLayoutId id="2147483767" r:id="rId4"/>
    <p:sldLayoutId id="2147483768" r:id="rId5"/>
    <p:sldLayoutId id="2147483769" r:id="rId6"/>
    <p:sldLayoutId id="2147483770" r:id="rId7"/>
    <p:sldLayoutId id="2147483771" r:id="rId8"/>
    <p:sldLayoutId id="2147483772" r:id="rId9"/>
    <p:sldLayoutId id="2147483773" r:id="rId10"/>
    <p:sldLayoutId id="2147483774" r:id="rId11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 ftr="0" dt="0"/>
  <p:txStyles>
    <p:titleStyle>
      <a:lvl1pPr marL="57150" indent="-57150" algn="l" rtl="0" eaLnBrk="0" fontAlgn="base" hangingPunct="0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+mj-lt"/>
          <a:ea typeface="+mj-ea"/>
          <a:cs typeface="+mj-cs"/>
          <a:sym typeface="Gill Sans" charset="0"/>
        </a:defRPr>
      </a:lvl1pPr>
      <a:lvl2pPr marL="57150" indent="-57150" algn="l" rtl="0" eaLnBrk="0" fontAlgn="base" hangingPunct="0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2pPr>
      <a:lvl3pPr marL="57150" indent="-57150" algn="l" rtl="0" eaLnBrk="0" fontAlgn="base" hangingPunct="0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3pPr>
      <a:lvl4pPr marL="57150" indent="-57150" algn="l" rtl="0" eaLnBrk="0" fontAlgn="base" hangingPunct="0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4pPr>
      <a:lvl5pPr marL="57150" indent="-57150" algn="l" rtl="0" eaLnBrk="0" fontAlgn="base" hangingPunct="0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5pPr>
      <a:lvl6pPr marL="514350" algn="l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6pPr>
      <a:lvl7pPr marL="971550" algn="l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7pPr>
      <a:lvl8pPr marL="1428750" algn="l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8pPr>
      <a:lvl9pPr marL="1885950" algn="l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9pPr>
    </p:titleStyle>
    <p:bodyStyle>
      <a:lvl1pPr marL="382588" indent="-342900" algn="l" rtl="0" eaLnBrk="0" fontAlgn="base" hangingPunct="0">
        <a:spcBef>
          <a:spcPts val="500"/>
        </a:spcBef>
        <a:spcAft>
          <a:spcPct val="0"/>
        </a:spcAft>
        <a:buClr>
          <a:srgbClr val="003366"/>
        </a:buClr>
        <a:buSzPct val="100000"/>
        <a:buFont typeface="Gill Sans" charset="0"/>
        <a:buChar char="•"/>
        <a:defRPr sz="36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1pPr>
      <a:lvl2pPr marL="782638" indent="-285750" algn="l" rtl="0" eaLnBrk="0" fontAlgn="base" hangingPunct="0">
        <a:spcBef>
          <a:spcPts val="500"/>
        </a:spcBef>
        <a:spcAft>
          <a:spcPct val="0"/>
        </a:spcAft>
        <a:buClr>
          <a:srgbClr val="003366"/>
        </a:buClr>
        <a:buSzPct val="100000"/>
        <a:buFont typeface="Gill Sans" charset="0"/>
        <a:buChar char="–"/>
        <a:defRPr sz="24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2pPr>
      <a:lvl3pPr marL="1182688" indent="-228600" algn="l" rtl="0" eaLnBrk="0" fontAlgn="base" hangingPunct="0">
        <a:spcBef>
          <a:spcPts val="500"/>
        </a:spcBef>
        <a:spcAft>
          <a:spcPct val="0"/>
        </a:spcAft>
        <a:buSzPct val="100000"/>
        <a:buFont typeface="Gill Sans" charset="0"/>
        <a:buChar char="•"/>
        <a:defRPr sz="2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3pPr>
      <a:lvl4pPr marL="1639888" indent="-228600" algn="l" rtl="0" eaLnBrk="0" fontAlgn="base" hangingPunct="0">
        <a:spcBef>
          <a:spcPts val="500"/>
        </a:spcBef>
        <a:spcAft>
          <a:spcPct val="0"/>
        </a:spcAft>
        <a:buSzPct val="100000"/>
        <a:buFont typeface="Gill Sans" charset="0"/>
        <a:buChar char="–"/>
        <a:defRPr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4pPr>
      <a:lvl5pPr marL="2097088" indent="-228600" algn="l" rtl="0" eaLnBrk="0" fontAlgn="base" hangingPunct="0">
        <a:spcBef>
          <a:spcPts val="500"/>
        </a:spcBef>
        <a:spcAft>
          <a:spcPct val="0"/>
        </a:spcAft>
        <a:buSzPct val="100000"/>
        <a:buFont typeface="Gill Sans" charset="0"/>
        <a:buChar char="»"/>
        <a:defRPr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5pPr>
      <a:lvl6pPr marL="2554288" indent="-228600" algn="l" rtl="0" fontAlgn="base">
        <a:spcBef>
          <a:spcPts val="500"/>
        </a:spcBef>
        <a:spcAft>
          <a:spcPct val="0"/>
        </a:spcAft>
        <a:buSzPct val="100000"/>
        <a:buFont typeface="Gill Sans" charset="0"/>
        <a:buChar char="»"/>
        <a:defRPr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6pPr>
      <a:lvl7pPr marL="3011488" indent="-228600" algn="l" rtl="0" fontAlgn="base">
        <a:spcBef>
          <a:spcPts val="500"/>
        </a:spcBef>
        <a:spcAft>
          <a:spcPct val="0"/>
        </a:spcAft>
        <a:buSzPct val="100000"/>
        <a:buFont typeface="Gill Sans" charset="0"/>
        <a:buChar char="»"/>
        <a:defRPr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7pPr>
      <a:lvl8pPr marL="3468688" indent="-228600" algn="l" rtl="0" fontAlgn="base">
        <a:spcBef>
          <a:spcPts val="500"/>
        </a:spcBef>
        <a:spcAft>
          <a:spcPct val="0"/>
        </a:spcAft>
        <a:buSzPct val="100000"/>
        <a:buFont typeface="Gill Sans" charset="0"/>
        <a:buChar char="»"/>
        <a:defRPr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8pPr>
      <a:lvl9pPr marL="3925888" indent="-228600" algn="l" rtl="0" fontAlgn="base">
        <a:spcBef>
          <a:spcPts val="500"/>
        </a:spcBef>
        <a:spcAft>
          <a:spcPct val="0"/>
        </a:spcAft>
        <a:buSzPct val="100000"/>
        <a:buFont typeface="Gill Sans" charset="0"/>
        <a:buChar char="»"/>
        <a:defRPr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650875" y="3663950"/>
            <a:ext cx="11709400" cy="1471613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50800" tIns="50800" rIns="108599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Gill Sans" charset="0"/>
              </a:rPr>
              <a:t>Click to edit Master title style</a:t>
            </a:r>
          </a:p>
        </p:txBody>
      </p:sp>
      <p:pic>
        <p:nvPicPr>
          <p:cNvPr id="53251" name="Picture 2"/>
          <p:cNvPicPr>
            <a:picLocks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5600" y="8869363"/>
            <a:ext cx="3602038" cy="80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3252" name="Rectangle 3"/>
          <p:cNvSpPr>
            <a:spLocks/>
          </p:cNvSpPr>
          <p:nvPr/>
        </p:nvSpPr>
        <p:spPr bwMode="auto">
          <a:xfrm>
            <a:off x="6121400" y="9182100"/>
            <a:ext cx="749300" cy="31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57799" bIns="0"/>
          <a:lstStyle/>
          <a:p>
            <a:pPr marL="57150"/>
            <a:r>
              <a:rPr lang="en-US" sz="1600">
                <a:solidFill>
                  <a:srgbClr val="B0B2B4"/>
                </a:solidFill>
                <a:latin typeface="Arial" charset="0"/>
                <a:ea typeface="ＭＳ Ｐゴシック" charset="0"/>
                <a:cs typeface="ＭＳ Ｐゴシック" charset="0"/>
                <a:sym typeface="Arial" charset="0"/>
              </a:rPr>
              <a:t>Slide</a:t>
            </a:r>
          </a:p>
        </p:txBody>
      </p:sp>
      <p:sp>
        <p:nvSpPr>
          <p:cNvPr id="2" name="Text Box 4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6656388" y="9182100"/>
            <a:ext cx="398462" cy="317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57150">
              <a:defRPr sz="1600">
                <a:solidFill>
                  <a:srgbClr val="B0B2B4"/>
                </a:solidFill>
                <a:latin typeface="Arial" charset="0"/>
                <a:ea typeface="ＭＳ Ｐゴシック" charset="0"/>
                <a:cs typeface="Arial" charset="0"/>
                <a:sym typeface="Arial" charset="0"/>
              </a:defRPr>
            </a:lvl1pPr>
            <a:lvl2pPr>
              <a:defRPr sz="1200">
                <a:solidFill>
                  <a:schemeClr val="tx1"/>
                </a:solidFill>
                <a:latin typeface="Trebuchet MS" charset="0"/>
                <a:ea typeface="ＭＳ Ｐゴシック" charset="0"/>
              </a:defRPr>
            </a:lvl2pPr>
            <a:lvl3pPr>
              <a:defRPr sz="1200">
                <a:solidFill>
                  <a:schemeClr val="tx1"/>
                </a:solidFill>
                <a:latin typeface="Trebuchet MS" charset="0"/>
                <a:ea typeface="ＭＳ Ｐゴシック" charset="0"/>
              </a:defRPr>
            </a:lvl3pPr>
            <a:lvl4pPr>
              <a:defRPr sz="1200">
                <a:solidFill>
                  <a:schemeClr val="tx1"/>
                </a:solidFill>
                <a:latin typeface="Trebuchet MS" charset="0"/>
                <a:ea typeface="ＭＳ Ｐゴシック" charset="0"/>
              </a:defRPr>
            </a:lvl4pPr>
            <a:lvl5pPr>
              <a:defRPr sz="1200">
                <a:solidFill>
                  <a:schemeClr val="tx1"/>
                </a:solidFill>
                <a:latin typeface="Trebuchet MS" charset="0"/>
                <a:ea typeface="ＭＳ Ｐゴシック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rebuchet MS" charset="0"/>
                <a:ea typeface="ＭＳ Ｐゴシック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rebuchet MS" charset="0"/>
                <a:ea typeface="ＭＳ Ｐゴシック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rebuchet MS" charset="0"/>
                <a:ea typeface="ＭＳ Ｐゴシック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rebuchet MS" charset="0"/>
                <a:ea typeface="ＭＳ Ｐゴシック" charset="0"/>
              </a:defRPr>
            </a:lvl9pPr>
          </a:lstStyle>
          <a:p>
            <a:pPr>
              <a:defRPr/>
            </a:pPr>
            <a:fld id="{4454389E-FC68-E646-A052-2058C311D71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53254" name="Rectangle 5"/>
          <p:cNvSpPr>
            <a:spLocks/>
          </p:cNvSpPr>
          <p:nvPr/>
        </p:nvSpPr>
        <p:spPr bwMode="auto">
          <a:xfrm>
            <a:off x="101600" y="9182100"/>
            <a:ext cx="2298700" cy="31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57799" bIns="0"/>
          <a:lstStyle/>
          <a:p>
            <a:pPr marL="57150"/>
            <a:r>
              <a:rPr lang="en-US" sz="1600">
                <a:solidFill>
                  <a:srgbClr val="B0B2B4"/>
                </a:solidFill>
                <a:latin typeface="Arial" charset="0"/>
                <a:ea typeface="ＭＳ Ｐゴシック" charset="0"/>
                <a:cs typeface="ＭＳ Ｐゴシック" charset="0"/>
                <a:sym typeface="Arial" charset="0"/>
              </a:rPr>
              <a:t>October 12, 2011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5" r:id="rId1"/>
    <p:sldLayoutId id="2147483776" r:id="rId2"/>
    <p:sldLayoutId id="2147483777" r:id="rId3"/>
    <p:sldLayoutId id="2147483778" r:id="rId4"/>
    <p:sldLayoutId id="2147483779" r:id="rId5"/>
    <p:sldLayoutId id="2147483780" r:id="rId6"/>
    <p:sldLayoutId id="2147483781" r:id="rId7"/>
    <p:sldLayoutId id="2147483782" r:id="rId8"/>
    <p:sldLayoutId id="2147483783" r:id="rId9"/>
    <p:sldLayoutId id="2147483784" r:id="rId10"/>
    <p:sldLayoutId id="2147483785" r:id="rId11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 ftr="0" dt="0"/>
  <p:txStyles>
    <p:titleStyle>
      <a:lvl1pPr marL="6350" indent="-6350" algn="ctr" rtl="0" eaLnBrk="0" fontAlgn="base" hangingPunct="0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+mj-lt"/>
          <a:ea typeface="+mj-ea"/>
          <a:cs typeface="+mj-cs"/>
          <a:sym typeface="Gill Sans" charset="0"/>
        </a:defRPr>
      </a:lvl1pPr>
      <a:lvl2pPr marL="6350" indent="-6350" algn="ctr" rtl="0" eaLnBrk="0" fontAlgn="base" hangingPunct="0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2pPr>
      <a:lvl3pPr marL="6350" indent="-6350" algn="ctr" rtl="0" eaLnBrk="0" fontAlgn="base" hangingPunct="0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3pPr>
      <a:lvl4pPr marL="6350" indent="-6350" algn="ctr" rtl="0" eaLnBrk="0" fontAlgn="base" hangingPunct="0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4pPr>
      <a:lvl5pPr marL="6350" indent="-6350" algn="ctr" rtl="0" eaLnBrk="0" fontAlgn="base" hangingPunct="0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5pPr>
      <a:lvl6pPr marL="463550"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6pPr>
      <a:lvl7pPr marL="920750"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7pPr>
      <a:lvl8pPr marL="1377950"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8pPr>
      <a:lvl9pPr marL="1835150"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9pPr>
    </p:titleStyle>
    <p:bodyStyle>
      <a:lvl1pPr marL="382588" indent="-342900" algn="l" rtl="0" eaLnBrk="0" fontAlgn="base" hangingPunct="0">
        <a:spcBef>
          <a:spcPts val="500"/>
        </a:spcBef>
        <a:spcAft>
          <a:spcPct val="0"/>
        </a:spcAft>
        <a:buClr>
          <a:srgbClr val="003366"/>
        </a:buClr>
        <a:buSzPct val="100000"/>
        <a:buFont typeface="Gill Sans" charset="0"/>
        <a:buChar char="•"/>
        <a:defRPr sz="36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1pPr>
      <a:lvl2pPr marL="782638" indent="-285750" algn="l" rtl="0" eaLnBrk="0" fontAlgn="base" hangingPunct="0">
        <a:spcBef>
          <a:spcPts val="500"/>
        </a:spcBef>
        <a:spcAft>
          <a:spcPct val="0"/>
        </a:spcAft>
        <a:buClr>
          <a:srgbClr val="003366"/>
        </a:buClr>
        <a:buSzPct val="100000"/>
        <a:buFont typeface="Gill Sans" charset="0"/>
        <a:buChar char="–"/>
        <a:defRPr sz="24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2pPr>
      <a:lvl3pPr marL="1182688" indent="-228600" algn="l" rtl="0" eaLnBrk="0" fontAlgn="base" hangingPunct="0">
        <a:spcBef>
          <a:spcPts val="500"/>
        </a:spcBef>
        <a:spcAft>
          <a:spcPct val="0"/>
        </a:spcAft>
        <a:buSzPct val="100000"/>
        <a:buFont typeface="Gill Sans" charset="0"/>
        <a:buChar char="•"/>
        <a:defRPr sz="2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3pPr>
      <a:lvl4pPr marL="1639888" indent="-228600" algn="l" rtl="0" eaLnBrk="0" fontAlgn="base" hangingPunct="0">
        <a:spcBef>
          <a:spcPts val="500"/>
        </a:spcBef>
        <a:spcAft>
          <a:spcPct val="0"/>
        </a:spcAft>
        <a:buSzPct val="100000"/>
        <a:buFont typeface="Gill Sans" charset="0"/>
        <a:buChar char="–"/>
        <a:defRPr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4pPr>
      <a:lvl5pPr marL="2097088" indent="-228600" algn="l" rtl="0" eaLnBrk="0" fontAlgn="base" hangingPunct="0">
        <a:spcBef>
          <a:spcPts val="500"/>
        </a:spcBef>
        <a:spcAft>
          <a:spcPct val="0"/>
        </a:spcAft>
        <a:buSzPct val="100000"/>
        <a:buFont typeface="Gill Sans" charset="0"/>
        <a:buChar char="»"/>
        <a:defRPr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5pPr>
      <a:lvl6pPr marL="2554288" indent="-228600" algn="l" rtl="0" fontAlgn="base">
        <a:spcBef>
          <a:spcPts val="500"/>
        </a:spcBef>
        <a:spcAft>
          <a:spcPct val="0"/>
        </a:spcAft>
        <a:buSzPct val="100000"/>
        <a:buFont typeface="Gill Sans" charset="0"/>
        <a:buChar char="»"/>
        <a:defRPr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6pPr>
      <a:lvl7pPr marL="3011488" indent="-228600" algn="l" rtl="0" fontAlgn="base">
        <a:spcBef>
          <a:spcPts val="500"/>
        </a:spcBef>
        <a:spcAft>
          <a:spcPct val="0"/>
        </a:spcAft>
        <a:buSzPct val="100000"/>
        <a:buFont typeface="Gill Sans" charset="0"/>
        <a:buChar char="»"/>
        <a:defRPr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7pPr>
      <a:lvl8pPr marL="3468688" indent="-228600" algn="l" rtl="0" fontAlgn="base">
        <a:spcBef>
          <a:spcPts val="500"/>
        </a:spcBef>
        <a:spcAft>
          <a:spcPct val="0"/>
        </a:spcAft>
        <a:buSzPct val="100000"/>
        <a:buFont typeface="Gill Sans" charset="0"/>
        <a:buChar char="»"/>
        <a:defRPr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8pPr>
      <a:lvl9pPr marL="3925888" indent="-228600" algn="l" rtl="0" fontAlgn="base">
        <a:spcBef>
          <a:spcPts val="500"/>
        </a:spcBef>
        <a:spcAft>
          <a:spcPct val="0"/>
        </a:spcAft>
        <a:buSzPct val="100000"/>
        <a:buFont typeface="Gill Sans" charset="0"/>
        <a:buChar char="»"/>
        <a:defRPr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hyperlink" Target="mailto:s2haejong@gmail.com" TargetMode="External"/><Relationship Id="rId4" Type="http://schemas.openxmlformats.org/officeDocument/2006/relationships/hyperlink" Target="mailto:arash.sattari@gmail.com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4.jpg"/><Relationship Id="rId7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image" Target="../media/image26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1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9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.jp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jpg"/><Relationship Id="rId4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2.png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4.jpg"/><Relationship Id="rId7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4.jpg"/><Relationship Id="rId7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png"/><Relationship Id="rId5" Type="http://schemas.openxmlformats.org/officeDocument/2006/relationships/image" Target="../media/image17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61" name="Picture 1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5600" y="8869363"/>
            <a:ext cx="3602038" cy="80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6564" name="Rectangle 4"/>
          <p:cNvSpPr>
            <a:spLocks/>
          </p:cNvSpPr>
          <p:nvPr/>
        </p:nvSpPr>
        <p:spPr bwMode="auto">
          <a:xfrm>
            <a:off x="641350" y="6208295"/>
            <a:ext cx="117221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57799" bIns="0" anchor="ctr"/>
          <a:lstStyle/>
          <a:p>
            <a:pPr marL="57150" algn="ctr"/>
            <a:endParaRPr lang="en-US" dirty="0" smtClean="0">
              <a:solidFill>
                <a:schemeClr val="tx1"/>
              </a:solidFill>
              <a:latin typeface="Gill Sans" charset="0"/>
              <a:ea typeface="ＭＳ Ｐゴシック" charset="0"/>
              <a:cs typeface="ＭＳ Ｐゴシック" charset="0"/>
              <a:sym typeface="Gill Sans" charset="0"/>
            </a:endParaRPr>
          </a:p>
          <a:p>
            <a:pPr marL="57150" algn="ctr"/>
            <a:r>
              <a:rPr lang="en-US" sz="3200" b="1" dirty="0" smtClean="0">
                <a:solidFill>
                  <a:schemeClr val="accent5">
                    <a:lumMod val="50000"/>
                  </a:schemeClr>
                </a:solidFill>
                <a:latin typeface="Gill Sans" charset="0"/>
                <a:ea typeface="ＭＳ Ｐゴシック" charset="0"/>
                <a:cs typeface="ＭＳ Ｐゴシック" charset="0"/>
                <a:sym typeface="Gill Sans" charset="0"/>
              </a:rPr>
              <a:t>Arash Sattari</a:t>
            </a:r>
          </a:p>
          <a:p>
            <a:pPr marL="57150" algn="ctr"/>
            <a:r>
              <a:rPr lang="en-US" dirty="0">
                <a:solidFill>
                  <a:schemeClr val="tx1"/>
                </a:solidFill>
                <a:latin typeface="Gill Sans" charset="0"/>
                <a:ea typeface="ＭＳ Ｐゴシック" charset="0"/>
                <a:cs typeface="ＭＳ Ｐゴシック" charset="0"/>
                <a:sym typeface="Gill Sans" charset="0"/>
                <a:hlinkClick r:id="rId4"/>
              </a:rPr>
              <a:t>a</a:t>
            </a:r>
            <a:r>
              <a:rPr lang="en-US" dirty="0" smtClean="0">
                <a:solidFill>
                  <a:schemeClr val="tx1"/>
                </a:solidFill>
                <a:latin typeface="Gill Sans" charset="0"/>
                <a:ea typeface="ＭＳ Ｐゴシック" charset="0"/>
                <a:cs typeface="ＭＳ Ｐゴシック" charset="0"/>
                <a:sym typeface="Gill Sans" charset="0"/>
                <a:hlinkClick r:id="rId4"/>
              </a:rPr>
              <a:t>rash.sattari@gmail.com</a:t>
            </a:r>
            <a:endParaRPr lang="en-US" dirty="0" smtClean="0">
              <a:solidFill>
                <a:schemeClr val="tx1"/>
              </a:solidFill>
              <a:latin typeface="Gill Sans" charset="0"/>
              <a:ea typeface="ＭＳ Ｐゴシック" charset="0"/>
              <a:cs typeface="ＭＳ Ｐゴシック" charset="0"/>
              <a:sym typeface="Gill Sans" charset="0"/>
            </a:endParaRPr>
          </a:p>
          <a:p>
            <a:pPr marL="57150" algn="ctr"/>
            <a:endParaRPr lang="en-US" dirty="0" smtClean="0">
              <a:solidFill>
                <a:schemeClr val="tx1"/>
              </a:solidFill>
              <a:latin typeface="Gill Sans" charset="0"/>
              <a:ea typeface="ＭＳ Ｐゴシック" charset="0"/>
              <a:cs typeface="ＭＳ Ｐゴシック" charset="0"/>
              <a:sym typeface="Gill Sans" charset="0"/>
            </a:endParaRPr>
          </a:p>
          <a:p>
            <a:pPr marL="57150" algn="ctr"/>
            <a:r>
              <a:rPr lang="en-US" sz="3200" b="1" dirty="0">
                <a:solidFill>
                  <a:schemeClr val="accent5">
                    <a:lumMod val="50000"/>
                  </a:schemeClr>
                </a:solidFill>
                <a:latin typeface="Gill Sans" charset="0"/>
                <a:ea typeface="ＭＳ Ｐゴシック" charset="0"/>
                <a:cs typeface="ＭＳ Ｐゴシック" charset="0"/>
                <a:sym typeface="Gill Sans" charset="0"/>
              </a:rPr>
              <a:t>Haejong Dong</a:t>
            </a:r>
          </a:p>
          <a:p>
            <a:pPr marL="57150" algn="ctr"/>
            <a:r>
              <a:rPr lang="en-US" dirty="0">
                <a:solidFill>
                  <a:schemeClr val="tx1"/>
                </a:solidFill>
                <a:latin typeface="Gill Sans" charset="0"/>
                <a:ea typeface="ＭＳ Ｐゴシック" charset="0"/>
                <a:cs typeface="ＭＳ Ｐゴシック" charset="0"/>
                <a:sym typeface="Gill Sans" charset="0"/>
                <a:hlinkClick r:id="rId5"/>
              </a:rPr>
              <a:t>s2haejong@gmail.com</a:t>
            </a:r>
            <a:endParaRPr lang="en-US" dirty="0">
              <a:solidFill>
                <a:schemeClr val="tx1"/>
              </a:solidFill>
              <a:latin typeface="Gill Sans" charset="0"/>
              <a:ea typeface="ＭＳ Ｐゴシック" charset="0"/>
              <a:cs typeface="ＭＳ Ｐゴシック" charset="0"/>
              <a:sym typeface="Gill Sans" charset="0"/>
            </a:endParaRPr>
          </a:p>
          <a:p>
            <a:pPr marL="57150" algn="ctr"/>
            <a:endParaRPr lang="en-US" dirty="0" smtClean="0">
              <a:solidFill>
                <a:schemeClr val="tx1"/>
              </a:solidFill>
              <a:latin typeface="Gill Sans" charset="0"/>
              <a:ea typeface="ＭＳ Ｐゴシック" charset="0"/>
              <a:cs typeface="ＭＳ Ｐゴシック" charset="0"/>
              <a:sym typeface="Gill Sans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222646"/>
            <a:ext cx="1677864" cy="153095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9744"/>
            <a:ext cx="13004800" cy="1928139"/>
          </a:xfrm>
          <a:prstGeom prst="rect">
            <a:avLst/>
          </a:prstGeom>
        </p:spPr>
      </p:pic>
      <p:sp>
        <p:nvSpPr>
          <p:cNvPr id="10" name="Title 4"/>
          <p:cNvSpPr txBox="1">
            <a:spLocks/>
          </p:cNvSpPr>
          <p:nvPr/>
        </p:nvSpPr>
        <p:spPr bwMode="auto">
          <a:xfrm>
            <a:off x="1677864" y="2833443"/>
            <a:ext cx="10513168" cy="860703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50800" tIns="50800" rIns="108599" bIns="50800" numCol="1" anchor="ctr" anchorCtr="0" compatLnSpc="1">
            <a:prstTxWarp prst="textNoShape">
              <a:avLst/>
            </a:prstTxWarp>
          </a:bodyPr>
          <a:lstStyle>
            <a:lvl1pPr marL="6350" indent="-6350" algn="l" rtl="0" eaLnBrk="0" fontAlgn="base" hangingPunct="0">
              <a:spcBef>
                <a:spcPct val="0"/>
              </a:spcBef>
              <a:spcAft>
                <a:spcPct val="0"/>
              </a:spcAft>
              <a:defRPr sz="7200">
                <a:solidFill>
                  <a:schemeClr val="tx1"/>
                </a:solidFill>
                <a:latin typeface="+mj-lt"/>
                <a:ea typeface="+mj-ea"/>
                <a:cs typeface="+mj-cs"/>
                <a:sym typeface="Gill Sans" charset="0"/>
              </a:defRPr>
            </a:lvl1pPr>
            <a:lvl2pPr marL="6350" indent="-6350" algn="l" rtl="0" eaLnBrk="0" fontAlgn="base" hangingPunct="0">
              <a:spcBef>
                <a:spcPct val="0"/>
              </a:spcBef>
              <a:spcAft>
                <a:spcPct val="0"/>
              </a:spcAft>
              <a:defRPr sz="7200">
                <a:solidFill>
                  <a:schemeClr val="tx1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6350" indent="-6350" algn="l" rtl="0" eaLnBrk="0" fontAlgn="base" hangingPunct="0">
              <a:spcBef>
                <a:spcPct val="0"/>
              </a:spcBef>
              <a:spcAft>
                <a:spcPct val="0"/>
              </a:spcAft>
              <a:defRPr sz="7200">
                <a:solidFill>
                  <a:schemeClr val="tx1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6350" indent="-6350" algn="l" rtl="0" eaLnBrk="0" fontAlgn="base" hangingPunct="0">
              <a:spcBef>
                <a:spcPct val="0"/>
              </a:spcBef>
              <a:spcAft>
                <a:spcPct val="0"/>
              </a:spcAft>
              <a:defRPr sz="7200">
                <a:solidFill>
                  <a:schemeClr val="tx1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6350" indent="-6350" algn="l" rtl="0" eaLnBrk="0" fontAlgn="base" hangingPunct="0">
              <a:spcBef>
                <a:spcPct val="0"/>
              </a:spcBef>
              <a:spcAft>
                <a:spcPct val="0"/>
              </a:spcAft>
              <a:defRPr sz="7200">
                <a:solidFill>
                  <a:schemeClr val="tx1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463550" algn="l" rtl="0" fontAlgn="base">
              <a:spcBef>
                <a:spcPct val="0"/>
              </a:spcBef>
              <a:spcAft>
                <a:spcPct val="0"/>
              </a:spcAft>
              <a:defRPr sz="7200">
                <a:solidFill>
                  <a:schemeClr val="tx1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920750" algn="l" rtl="0" fontAlgn="base">
              <a:spcBef>
                <a:spcPct val="0"/>
              </a:spcBef>
              <a:spcAft>
                <a:spcPct val="0"/>
              </a:spcAft>
              <a:defRPr sz="7200">
                <a:solidFill>
                  <a:schemeClr val="tx1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1377950" algn="l" rtl="0" fontAlgn="base">
              <a:spcBef>
                <a:spcPct val="0"/>
              </a:spcBef>
              <a:spcAft>
                <a:spcPct val="0"/>
              </a:spcAft>
              <a:defRPr sz="7200">
                <a:solidFill>
                  <a:schemeClr val="tx1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1835150" algn="l" rtl="0" fontAlgn="base">
              <a:spcBef>
                <a:spcPct val="0"/>
              </a:spcBef>
              <a:spcAft>
                <a:spcPct val="0"/>
              </a:spcAft>
              <a:defRPr sz="7200">
                <a:solidFill>
                  <a:schemeClr val="tx1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indent="0" eaLnBrk="1" hangingPunct="1">
              <a:defRPr/>
            </a:pPr>
            <a:r>
              <a:rPr lang="en-US" sz="5400" kern="0" dirty="0" smtClean="0">
                <a:ln w="0">
                  <a:noFill/>
                </a:ln>
                <a:solidFill>
                  <a:schemeClr val="accent5">
                    <a:lumMod val="50000"/>
                  </a:schemeClr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Franklin Gothic Heavy" panose="020B0903020102020204" pitchFamily="34" charset="0"/>
                <a:ea typeface="Ebrima" panose="02000000000000000000" pitchFamily="2" charset="0"/>
                <a:cs typeface="Ebrima" panose="02000000000000000000" pitchFamily="2" charset="0"/>
              </a:rPr>
              <a:t>Mobile </a:t>
            </a:r>
            <a:r>
              <a:rPr lang="en-US" sz="5400" kern="0" dirty="0">
                <a:ln w="0">
                  <a:noFill/>
                </a:ln>
                <a:solidFill>
                  <a:schemeClr val="accent5">
                    <a:lumMod val="50000"/>
                  </a:schemeClr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Franklin Gothic Heavy" panose="020B0903020102020204" pitchFamily="34" charset="0"/>
                <a:ea typeface="Ebrima" panose="02000000000000000000" pitchFamily="2" charset="0"/>
                <a:cs typeface="Ebrima" panose="02000000000000000000" pitchFamily="2" charset="0"/>
              </a:rPr>
              <a:t>and Social Computing</a:t>
            </a:r>
          </a:p>
        </p:txBody>
      </p:sp>
      <p:sp>
        <p:nvSpPr>
          <p:cNvPr id="12" name="Title 4"/>
          <p:cNvSpPr txBox="1">
            <a:spLocks/>
          </p:cNvSpPr>
          <p:nvPr/>
        </p:nvSpPr>
        <p:spPr bwMode="auto">
          <a:xfrm>
            <a:off x="4356361" y="3950405"/>
            <a:ext cx="4292078" cy="860703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50800" tIns="50800" rIns="108599" bIns="50800" numCol="1" anchor="ctr" anchorCtr="0" compatLnSpc="1">
            <a:prstTxWarp prst="textNoShape">
              <a:avLst/>
            </a:prstTxWarp>
          </a:bodyPr>
          <a:lstStyle>
            <a:lvl1pPr marL="6350" indent="-6350" algn="l" rtl="0" eaLnBrk="0" fontAlgn="base" hangingPunct="0">
              <a:spcBef>
                <a:spcPct val="0"/>
              </a:spcBef>
              <a:spcAft>
                <a:spcPct val="0"/>
              </a:spcAft>
              <a:defRPr sz="7200">
                <a:solidFill>
                  <a:schemeClr val="tx1"/>
                </a:solidFill>
                <a:latin typeface="+mj-lt"/>
                <a:ea typeface="+mj-ea"/>
                <a:cs typeface="+mj-cs"/>
                <a:sym typeface="Gill Sans" charset="0"/>
              </a:defRPr>
            </a:lvl1pPr>
            <a:lvl2pPr marL="6350" indent="-6350" algn="l" rtl="0" eaLnBrk="0" fontAlgn="base" hangingPunct="0">
              <a:spcBef>
                <a:spcPct val="0"/>
              </a:spcBef>
              <a:spcAft>
                <a:spcPct val="0"/>
              </a:spcAft>
              <a:defRPr sz="7200">
                <a:solidFill>
                  <a:schemeClr val="tx1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6350" indent="-6350" algn="l" rtl="0" eaLnBrk="0" fontAlgn="base" hangingPunct="0">
              <a:spcBef>
                <a:spcPct val="0"/>
              </a:spcBef>
              <a:spcAft>
                <a:spcPct val="0"/>
              </a:spcAft>
              <a:defRPr sz="7200">
                <a:solidFill>
                  <a:schemeClr val="tx1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6350" indent="-6350" algn="l" rtl="0" eaLnBrk="0" fontAlgn="base" hangingPunct="0">
              <a:spcBef>
                <a:spcPct val="0"/>
              </a:spcBef>
              <a:spcAft>
                <a:spcPct val="0"/>
              </a:spcAft>
              <a:defRPr sz="7200">
                <a:solidFill>
                  <a:schemeClr val="tx1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6350" indent="-6350" algn="l" rtl="0" eaLnBrk="0" fontAlgn="base" hangingPunct="0">
              <a:spcBef>
                <a:spcPct val="0"/>
              </a:spcBef>
              <a:spcAft>
                <a:spcPct val="0"/>
              </a:spcAft>
              <a:defRPr sz="7200">
                <a:solidFill>
                  <a:schemeClr val="tx1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463550" algn="l" rtl="0" fontAlgn="base">
              <a:spcBef>
                <a:spcPct val="0"/>
              </a:spcBef>
              <a:spcAft>
                <a:spcPct val="0"/>
              </a:spcAft>
              <a:defRPr sz="7200">
                <a:solidFill>
                  <a:schemeClr val="tx1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920750" algn="l" rtl="0" fontAlgn="base">
              <a:spcBef>
                <a:spcPct val="0"/>
              </a:spcBef>
              <a:spcAft>
                <a:spcPct val="0"/>
              </a:spcAft>
              <a:defRPr sz="7200">
                <a:solidFill>
                  <a:schemeClr val="tx1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1377950" algn="l" rtl="0" fontAlgn="base">
              <a:spcBef>
                <a:spcPct val="0"/>
              </a:spcBef>
              <a:spcAft>
                <a:spcPct val="0"/>
              </a:spcAft>
              <a:defRPr sz="7200">
                <a:solidFill>
                  <a:schemeClr val="tx1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1835150" algn="l" rtl="0" fontAlgn="base">
              <a:spcBef>
                <a:spcPct val="0"/>
              </a:spcBef>
              <a:spcAft>
                <a:spcPct val="0"/>
              </a:spcAft>
              <a:defRPr sz="7200">
                <a:solidFill>
                  <a:schemeClr val="tx1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indent="0" algn="ctr" eaLnBrk="1" hangingPunct="1">
              <a:defRPr/>
            </a:pPr>
            <a:r>
              <a:rPr lang="en-US" sz="4400" b="1" kern="0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Franklin Gothic Heavy" panose="020B0903020102020204" pitchFamily="34" charset="0"/>
                <a:ea typeface="Ebrima" panose="02000000000000000000" pitchFamily="2" charset="0"/>
                <a:cs typeface="Ebrima" panose="02000000000000000000" pitchFamily="2" charset="0"/>
              </a:rPr>
              <a:t>Project Work</a:t>
            </a:r>
            <a:endParaRPr lang="en-US" sz="4400" b="1" kern="0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Franklin Gothic Heavy" panose="020B0903020102020204" pitchFamily="34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14524" y="9182100"/>
            <a:ext cx="427236" cy="447228"/>
          </a:xfrm>
        </p:spPr>
        <p:txBody>
          <a:bodyPr/>
          <a:lstStyle/>
          <a:p>
            <a:pPr>
              <a:defRPr/>
            </a:pPr>
            <a:r>
              <a:rPr lang="en-US" sz="2400" kern="0" dirty="0">
                <a:ln w="0">
                  <a:noFill/>
                </a:ln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Franklin Gothic Heavy" panose="020B0903020102020204" pitchFamily="34" charset="0"/>
                <a:ea typeface="Ebrima" panose="02000000000000000000" pitchFamily="2" charset="0"/>
                <a:cs typeface="Ebrima" panose="02000000000000000000" pitchFamily="2" charset="0"/>
                <a:sym typeface="Gill Sans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816298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222646"/>
            <a:ext cx="1677864" cy="1530954"/>
          </a:xfrm>
          <a:prstGeom prst="rect">
            <a:avLst/>
          </a:prstGeom>
        </p:spPr>
      </p:pic>
      <p:sp>
        <p:nvSpPr>
          <p:cNvPr id="23" name="Slide Number Placeholder 3"/>
          <p:cNvSpPr txBox="1">
            <a:spLocks/>
          </p:cNvSpPr>
          <p:nvPr/>
        </p:nvSpPr>
        <p:spPr bwMode="auto">
          <a:xfrm>
            <a:off x="314524" y="9182100"/>
            <a:ext cx="427236" cy="4472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57150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rgbClr val="B0B2B4"/>
                </a:solidFill>
                <a:latin typeface="Arial" charset="0"/>
                <a:ea typeface="ＭＳ Ｐゴシック" charset="0"/>
                <a:cs typeface="Arial" charset="0"/>
                <a:sym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Trebuchet MS" charset="0"/>
                <a:ea typeface="ＭＳ Ｐゴシック" charset="0"/>
                <a:cs typeface="ヒラギノ角ゴ ProN W3" charset="0"/>
                <a:sym typeface="Trebuchet MS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Trebuchet MS" charset="0"/>
                <a:ea typeface="ＭＳ Ｐゴシック" charset="0"/>
                <a:cs typeface="ヒラギノ角ゴ ProN W3" charset="0"/>
                <a:sym typeface="Trebuchet MS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Trebuchet MS" charset="0"/>
                <a:ea typeface="ＭＳ Ｐゴシック" charset="0"/>
                <a:cs typeface="ヒラギノ角ゴ ProN W3" charset="0"/>
                <a:sym typeface="Trebuchet MS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Trebuchet MS" charset="0"/>
                <a:ea typeface="ＭＳ Ｐゴシック" charset="0"/>
                <a:cs typeface="ヒラギノ角ゴ ProN W3" charset="0"/>
                <a:sym typeface="Trebuchet MS" charset="0"/>
              </a:defRPr>
            </a:lvl5pPr>
            <a:lvl6pPr marL="228600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Trebuchet MS" charset="0"/>
                <a:ea typeface="ＭＳ Ｐゴシック" charset="0"/>
                <a:cs typeface="ヒラギノ角ゴ ProN W3" charset="0"/>
                <a:sym typeface="Trebuchet MS" charset="0"/>
              </a:defRPr>
            </a:lvl6pPr>
            <a:lvl7pPr marL="274320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Trebuchet MS" charset="0"/>
                <a:ea typeface="ＭＳ Ｐゴシック" charset="0"/>
                <a:cs typeface="ヒラギノ角ゴ ProN W3" charset="0"/>
                <a:sym typeface="Trebuchet MS" charset="0"/>
              </a:defRPr>
            </a:lvl7pPr>
            <a:lvl8pPr marL="320040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Trebuchet MS" charset="0"/>
                <a:ea typeface="ＭＳ Ｐゴシック" charset="0"/>
                <a:cs typeface="ヒラギノ角ゴ ProN W3" charset="0"/>
                <a:sym typeface="Trebuchet MS" charset="0"/>
              </a:defRPr>
            </a:lvl8pPr>
            <a:lvl9pPr marL="365760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Trebuchet MS" charset="0"/>
                <a:ea typeface="ＭＳ Ｐゴシック" charset="0"/>
                <a:cs typeface="ヒラギノ角ゴ ProN W3" charset="0"/>
                <a:sym typeface="Trebuchet MS" charset="0"/>
              </a:defRPr>
            </a:lvl9pPr>
          </a:lstStyle>
          <a:p>
            <a:pPr>
              <a:defRPr/>
            </a:pPr>
            <a:r>
              <a:rPr lang="en-US" sz="2400" kern="0" dirty="0" smtClean="0">
                <a:ln w="0">
                  <a:noFill/>
                </a:ln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Franklin Gothic Heavy" panose="020B0903020102020204" pitchFamily="34" charset="0"/>
                <a:ea typeface="Ebrima" panose="02000000000000000000" pitchFamily="2" charset="0"/>
                <a:cs typeface="Ebrima" panose="02000000000000000000" pitchFamily="2" charset="0"/>
                <a:sym typeface="Gill Sans" charset="0"/>
              </a:rPr>
              <a:t>10</a:t>
            </a:r>
            <a:endParaRPr lang="en-US" sz="2400" kern="0" dirty="0">
              <a:ln w="0">
                <a:noFill/>
              </a:ln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  <a:latin typeface="Franklin Gothic Heavy" panose="020B0903020102020204" pitchFamily="34" charset="0"/>
              <a:ea typeface="Ebrima" panose="02000000000000000000" pitchFamily="2" charset="0"/>
              <a:cs typeface="Ebrima" panose="02000000000000000000" pitchFamily="2" charset="0"/>
              <a:sym typeface="Gill Sans" charset="0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9744"/>
            <a:ext cx="13004800" cy="1928139"/>
          </a:xfrm>
          <a:prstGeom prst="rect">
            <a:avLst/>
          </a:prstGeom>
        </p:spPr>
      </p:pic>
      <p:sp>
        <p:nvSpPr>
          <p:cNvPr id="27" name="Title 4"/>
          <p:cNvSpPr txBox="1">
            <a:spLocks/>
          </p:cNvSpPr>
          <p:nvPr/>
        </p:nvSpPr>
        <p:spPr bwMode="auto">
          <a:xfrm>
            <a:off x="439607" y="112258"/>
            <a:ext cx="9015121" cy="860703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50800" tIns="50800" rIns="108599" bIns="50800" numCol="1" anchor="ctr" anchorCtr="0" compatLnSpc="1">
            <a:prstTxWarp prst="textNoShape">
              <a:avLst/>
            </a:prstTxWarp>
          </a:bodyPr>
          <a:lstStyle>
            <a:lvl1pPr marL="6350" indent="-6350" algn="l" rtl="0" eaLnBrk="0" fontAlgn="base" hangingPunct="0">
              <a:spcBef>
                <a:spcPct val="0"/>
              </a:spcBef>
              <a:spcAft>
                <a:spcPct val="0"/>
              </a:spcAft>
              <a:defRPr sz="7200">
                <a:solidFill>
                  <a:schemeClr val="tx1"/>
                </a:solidFill>
                <a:latin typeface="+mj-lt"/>
                <a:ea typeface="+mj-ea"/>
                <a:cs typeface="+mj-cs"/>
                <a:sym typeface="Gill Sans" charset="0"/>
              </a:defRPr>
            </a:lvl1pPr>
            <a:lvl2pPr marL="6350" indent="-6350" algn="l" rtl="0" eaLnBrk="0" fontAlgn="base" hangingPunct="0">
              <a:spcBef>
                <a:spcPct val="0"/>
              </a:spcBef>
              <a:spcAft>
                <a:spcPct val="0"/>
              </a:spcAft>
              <a:defRPr sz="7200">
                <a:solidFill>
                  <a:schemeClr val="tx1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6350" indent="-6350" algn="l" rtl="0" eaLnBrk="0" fontAlgn="base" hangingPunct="0">
              <a:spcBef>
                <a:spcPct val="0"/>
              </a:spcBef>
              <a:spcAft>
                <a:spcPct val="0"/>
              </a:spcAft>
              <a:defRPr sz="7200">
                <a:solidFill>
                  <a:schemeClr val="tx1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6350" indent="-6350" algn="l" rtl="0" eaLnBrk="0" fontAlgn="base" hangingPunct="0">
              <a:spcBef>
                <a:spcPct val="0"/>
              </a:spcBef>
              <a:spcAft>
                <a:spcPct val="0"/>
              </a:spcAft>
              <a:defRPr sz="7200">
                <a:solidFill>
                  <a:schemeClr val="tx1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6350" indent="-6350" algn="l" rtl="0" eaLnBrk="0" fontAlgn="base" hangingPunct="0">
              <a:spcBef>
                <a:spcPct val="0"/>
              </a:spcBef>
              <a:spcAft>
                <a:spcPct val="0"/>
              </a:spcAft>
              <a:defRPr sz="7200">
                <a:solidFill>
                  <a:schemeClr val="tx1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463550" algn="l" rtl="0" fontAlgn="base">
              <a:spcBef>
                <a:spcPct val="0"/>
              </a:spcBef>
              <a:spcAft>
                <a:spcPct val="0"/>
              </a:spcAft>
              <a:defRPr sz="7200">
                <a:solidFill>
                  <a:schemeClr val="tx1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920750" algn="l" rtl="0" fontAlgn="base">
              <a:spcBef>
                <a:spcPct val="0"/>
              </a:spcBef>
              <a:spcAft>
                <a:spcPct val="0"/>
              </a:spcAft>
              <a:defRPr sz="7200">
                <a:solidFill>
                  <a:schemeClr val="tx1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1377950" algn="l" rtl="0" fontAlgn="base">
              <a:spcBef>
                <a:spcPct val="0"/>
              </a:spcBef>
              <a:spcAft>
                <a:spcPct val="0"/>
              </a:spcAft>
              <a:defRPr sz="7200">
                <a:solidFill>
                  <a:schemeClr val="tx1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1835150" algn="l" rtl="0" fontAlgn="base">
              <a:spcBef>
                <a:spcPct val="0"/>
              </a:spcBef>
              <a:spcAft>
                <a:spcPct val="0"/>
              </a:spcAft>
              <a:defRPr sz="7200">
                <a:solidFill>
                  <a:schemeClr val="tx1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indent="0" eaLnBrk="1" hangingPunct="1">
              <a:defRPr/>
            </a:pPr>
            <a:r>
              <a:rPr lang="en-US" sz="5400" kern="0" dirty="0" smtClean="0">
                <a:ln w="0">
                  <a:solidFill>
                    <a:schemeClr val="accent5">
                      <a:lumMod val="50000"/>
                    </a:schemeClr>
                  </a:solidFill>
                </a:ln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Franklin Gothic Heavy" panose="020B0903020102020204" pitchFamily="34" charset="0"/>
                <a:ea typeface="Ebrima" panose="02000000000000000000" pitchFamily="2" charset="0"/>
                <a:cs typeface="Ebrima" panose="02000000000000000000" pitchFamily="2" charset="0"/>
              </a:rPr>
              <a:t>Changes </a:t>
            </a:r>
            <a:r>
              <a:rPr lang="en-US" sz="5400" kern="0" dirty="0">
                <a:ln w="0">
                  <a:solidFill>
                    <a:schemeClr val="accent5">
                      <a:lumMod val="50000"/>
                    </a:schemeClr>
                  </a:solidFill>
                </a:ln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Franklin Gothic Heavy" panose="020B0903020102020204" pitchFamily="34" charset="0"/>
                <a:ea typeface="Ebrima" panose="02000000000000000000" pitchFamily="2" charset="0"/>
                <a:cs typeface="Ebrima" panose="02000000000000000000" pitchFamily="2" charset="0"/>
              </a:rPr>
              <a:t>&amp; Improvements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845657" y="1498949"/>
            <a:ext cx="27764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kern="0" dirty="0">
                <a:ln w="0">
                  <a:solidFill>
                    <a:schemeClr val="accent5">
                      <a:lumMod val="50000"/>
                    </a:schemeClr>
                  </a:solidFill>
                </a:ln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Franklin Gothic Heavy" panose="020B0903020102020204" pitchFamily="34" charset="0"/>
                <a:ea typeface="Ebrima" panose="02000000000000000000" pitchFamily="2" charset="0"/>
                <a:cs typeface="Ebrima" panose="02000000000000000000" pitchFamily="2" charset="0"/>
                <a:sym typeface="Gill Sans" charset="0"/>
              </a:rPr>
              <a:t>UI/UX design</a:t>
            </a:r>
            <a:endParaRPr lang="en-GB" sz="3200" kern="0" dirty="0">
              <a:ln w="0">
                <a:solidFill>
                  <a:schemeClr val="accent5">
                    <a:lumMod val="50000"/>
                  </a:schemeClr>
                </a:solidFill>
              </a:ln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  <a:latin typeface="Franklin Gothic Heavy" panose="020B0903020102020204" pitchFamily="34" charset="0"/>
              <a:ea typeface="Ebrima" panose="02000000000000000000" pitchFamily="2" charset="0"/>
              <a:cs typeface="Ebrima" panose="02000000000000000000" pitchFamily="2" charset="0"/>
              <a:sym typeface="Gill Sans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4"/>
          <a:srcRect l="14890" t="13240" r="15111" b="14681"/>
          <a:stretch/>
        </p:blipFill>
        <p:spPr>
          <a:xfrm>
            <a:off x="1287808" y="2601210"/>
            <a:ext cx="2731240" cy="487721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8" t="5990" b="1758"/>
          <a:stretch/>
        </p:blipFill>
        <p:spPr>
          <a:xfrm>
            <a:off x="5359772" y="2591874"/>
            <a:ext cx="3086844" cy="487721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3" t="6948" b="1790"/>
          <a:stretch/>
        </p:blipFill>
        <p:spPr>
          <a:xfrm>
            <a:off x="8818484" y="2530153"/>
            <a:ext cx="3156524" cy="494827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81080">
            <a:off x="3677357" y="4107944"/>
            <a:ext cx="1565943" cy="1047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2130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222646"/>
            <a:ext cx="1677864" cy="1530954"/>
          </a:xfrm>
          <a:prstGeom prst="rect">
            <a:avLst/>
          </a:prstGeom>
        </p:spPr>
      </p:pic>
      <p:sp>
        <p:nvSpPr>
          <p:cNvPr id="16" name="Slide Number Placeholder 3"/>
          <p:cNvSpPr txBox="1">
            <a:spLocks/>
          </p:cNvSpPr>
          <p:nvPr/>
        </p:nvSpPr>
        <p:spPr bwMode="auto">
          <a:xfrm>
            <a:off x="314524" y="9182100"/>
            <a:ext cx="427236" cy="4472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57150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rgbClr val="B0B2B4"/>
                </a:solidFill>
                <a:latin typeface="Arial" charset="0"/>
                <a:ea typeface="ＭＳ Ｐゴシック" charset="0"/>
                <a:cs typeface="Arial" charset="0"/>
                <a:sym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Trebuchet MS" charset="0"/>
                <a:ea typeface="ＭＳ Ｐゴシック" charset="0"/>
                <a:cs typeface="ヒラギノ角ゴ ProN W3" charset="0"/>
                <a:sym typeface="Trebuchet MS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Trebuchet MS" charset="0"/>
                <a:ea typeface="ＭＳ Ｐゴシック" charset="0"/>
                <a:cs typeface="ヒラギノ角ゴ ProN W3" charset="0"/>
                <a:sym typeface="Trebuchet MS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Trebuchet MS" charset="0"/>
                <a:ea typeface="ＭＳ Ｐゴシック" charset="0"/>
                <a:cs typeface="ヒラギノ角ゴ ProN W3" charset="0"/>
                <a:sym typeface="Trebuchet MS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Trebuchet MS" charset="0"/>
                <a:ea typeface="ＭＳ Ｐゴシック" charset="0"/>
                <a:cs typeface="ヒラギノ角ゴ ProN W3" charset="0"/>
                <a:sym typeface="Trebuchet MS" charset="0"/>
              </a:defRPr>
            </a:lvl5pPr>
            <a:lvl6pPr marL="228600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Trebuchet MS" charset="0"/>
                <a:ea typeface="ＭＳ Ｐゴシック" charset="0"/>
                <a:cs typeface="ヒラギノ角ゴ ProN W3" charset="0"/>
                <a:sym typeface="Trebuchet MS" charset="0"/>
              </a:defRPr>
            </a:lvl6pPr>
            <a:lvl7pPr marL="274320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Trebuchet MS" charset="0"/>
                <a:ea typeface="ＭＳ Ｐゴシック" charset="0"/>
                <a:cs typeface="ヒラギノ角ゴ ProN W3" charset="0"/>
                <a:sym typeface="Trebuchet MS" charset="0"/>
              </a:defRPr>
            </a:lvl7pPr>
            <a:lvl8pPr marL="320040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Trebuchet MS" charset="0"/>
                <a:ea typeface="ＭＳ Ｐゴシック" charset="0"/>
                <a:cs typeface="ヒラギノ角ゴ ProN W3" charset="0"/>
                <a:sym typeface="Trebuchet MS" charset="0"/>
              </a:defRPr>
            </a:lvl8pPr>
            <a:lvl9pPr marL="365760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Trebuchet MS" charset="0"/>
                <a:ea typeface="ＭＳ Ｐゴシック" charset="0"/>
                <a:cs typeface="ヒラギノ角ゴ ProN W3" charset="0"/>
                <a:sym typeface="Trebuchet MS" charset="0"/>
              </a:defRPr>
            </a:lvl9pPr>
          </a:lstStyle>
          <a:p>
            <a:pPr>
              <a:defRPr/>
            </a:pPr>
            <a:r>
              <a:rPr lang="en-US" sz="2400" kern="0" dirty="0" smtClean="0">
                <a:ln w="0">
                  <a:noFill/>
                </a:ln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Franklin Gothic Heavy" panose="020B0903020102020204" pitchFamily="34" charset="0"/>
                <a:ea typeface="Ebrima" panose="02000000000000000000" pitchFamily="2" charset="0"/>
                <a:cs typeface="Ebrima" panose="02000000000000000000" pitchFamily="2" charset="0"/>
                <a:sym typeface="Gill Sans" charset="0"/>
              </a:rPr>
              <a:t>11</a:t>
            </a:r>
            <a:endParaRPr lang="en-US" sz="2400" kern="0" dirty="0">
              <a:ln w="0">
                <a:noFill/>
              </a:ln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  <a:latin typeface="Franklin Gothic Heavy" panose="020B0903020102020204" pitchFamily="34" charset="0"/>
              <a:ea typeface="Ebrima" panose="02000000000000000000" pitchFamily="2" charset="0"/>
              <a:cs typeface="Ebrima" panose="02000000000000000000" pitchFamily="2" charset="0"/>
              <a:sym typeface="Gill Sans" charset="0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9744"/>
            <a:ext cx="13004800" cy="1928139"/>
          </a:xfrm>
          <a:prstGeom prst="rect">
            <a:avLst/>
          </a:prstGeom>
        </p:spPr>
      </p:pic>
      <p:sp>
        <p:nvSpPr>
          <p:cNvPr id="18" name="Title 4"/>
          <p:cNvSpPr txBox="1">
            <a:spLocks/>
          </p:cNvSpPr>
          <p:nvPr/>
        </p:nvSpPr>
        <p:spPr bwMode="auto">
          <a:xfrm>
            <a:off x="439607" y="112258"/>
            <a:ext cx="9015121" cy="860703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50800" tIns="50800" rIns="108599" bIns="50800" numCol="1" anchor="ctr" anchorCtr="0" compatLnSpc="1">
            <a:prstTxWarp prst="textNoShape">
              <a:avLst/>
            </a:prstTxWarp>
          </a:bodyPr>
          <a:lstStyle>
            <a:lvl1pPr marL="6350" indent="-6350" algn="l" rtl="0" eaLnBrk="0" fontAlgn="base" hangingPunct="0">
              <a:spcBef>
                <a:spcPct val="0"/>
              </a:spcBef>
              <a:spcAft>
                <a:spcPct val="0"/>
              </a:spcAft>
              <a:defRPr sz="7200">
                <a:solidFill>
                  <a:schemeClr val="tx1"/>
                </a:solidFill>
                <a:latin typeface="+mj-lt"/>
                <a:ea typeface="+mj-ea"/>
                <a:cs typeface="+mj-cs"/>
                <a:sym typeface="Gill Sans" charset="0"/>
              </a:defRPr>
            </a:lvl1pPr>
            <a:lvl2pPr marL="6350" indent="-6350" algn="l" rtl="0" eaLnBrk="0" fontAlgn="base" hangingPunct="0">
              <a:spcBef>
                <a:spcPct val="0"/>
              </a:spcBef>
              <a:spcAft>
                <a:spcPct val="0"/>
              </a:spcAft>
              <a:defRPr sz="7200">
                <a:solidFill>
                  <a:schemeClr val="tx1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6350" indent="-6350" algn="l" rtl="0" eaLnBrk="0" fontAlgn="base" hangingPunct="0">
              <a:spcBef>
                <a:spcPct val="0"/>
              </a:spcBef>
              <a:spcAft>
                <a:spcPct val="0"/>
              </a:spcAft>
              <a:defRPr sz="7200">
                <a:solidFill>
                  <a:schemeClr val="tx1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6350" indent="-6350" algn="l" rtl="0" eaLnBrk="0" fontAlgn="base" hangingPunct="0">
              <a:spcBef>
                <a:spcPct val="0"/>
              </a:spcBef>
              <a:spcAft>
                <a:spcPct val="0"/>
              </a:spcAft>
              <a:defRPr sz="7200">
                <a:solidFill>
                  <a:schemeClr val="tx1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6350" indent="-6350" algn="l" rtl="0" eaLnBrk="0" fontAlgn="base" hangingPunct="0">
              <a:spcBef>
                <a:spcPct val="0"/>
              </a:spcBef>
              <a:spcAft>
                <a:spcPct val="0"/>
              </a:spcAft>
              <a:defRPr sz="7200">
                <a:solidFill>
                  <a:schemeClr val="tx1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463550" algn="l" rtl="0" fontAlgn="base">
              <a:spcBef>
                <a:spcPct val="0"/>
              </a:spcBef>
              <a:spcAft>
                <a:spcPct val="0"/>
              </a:spcAft>
              <a:defRPr sz="7200">
                <a:solidFill>
                  <a:schemeClr val="tx1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920750" algn="l" rtl="0" fontAlgn="base">
              <a:spcBef>
                <a:spcPct val="0"/>
              </a:spcBef>
              <a:spcAft>
                <a:spcPct val="0"/>
              </a:spcAft>
              <a:defRPr sz="7200">
                <a:solidFill>
                  <a:schemeClr val="tx1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1377950" algn="l" rtl="0" fontAlgn="base">
              <a:spcBef>
                <a:spcPct val="0"/>
              </a:spcBef>
              <a:spcAft>
                <a:spcPct val="0"/>
              </a:spcAft>
              <a:defRPr sz="7200">
                <a:solidFill>
                  <a:schemeClr val="tx1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1835150" algn="l" rtl="0" fontAlgn="base">
              <a:spcBef>
                <a:spcPct val="0"/>
              </a:spcBef>
              <a:spcAft>
                <a:spcPct val="0"/>
              </a:spcAft>
              <a:defRPr sz="7200">
                <a:solidFill>
                  <a:schemeClr val="tx1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indent="0" eaLnBrk="1" hangingPunct="1">
              <a:defRPr/>
            </a:pPr>
            <a:r>
              <a:rPr lang="en-US" sz="5400" kern="0" dirty="0" smtClean="0">
                <a:ln w="0">
                  <a:solidFill>
                    <a:schemeClr val="accent5">
                      <a:lumMod val="50000"/>
                    </a:schemeClr>
                  </a:solidFill>
                </a:ln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Franklin Gothic Heavy" panose="020B0903020102020204" pitchFamily="34" charset="0"/>
                <a:ea typeface="Ebrima" panose="02000000000000000000" pitchFamily="2" charset="0"/>
                <a:cs typeface="Ebrima" panose="02000000000000000000" pitchFamily="2" charset="0"/>
              </a:rPr>
              <a:t>Changes </a:t>
            </a:r>
            <a:r>
              <a:rPr lang="en-US" sz="5400" kern="0" dirty="0">
                <a:ln w="0">
                  <a:solidFill>
                    <a:schemeClr val="accent5">
                      <a:lumMod val="50000"/>
                    </a:schemeClr>
                  </a:solidFill>
                </a:ln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Franklin Gothic Heavy" panose="020B0903020102020204" pitchFamily="34" charset="0"/>
                <a:ea typeface="Ebrima" panose="02000000000000000000" pitchFamily="2" charset="0"/>
                <a:cs typeface="Ebrima" panose="02000000000000000000" pitchFamily="2" charset="0"/>
              </a:rPr>
              <a:t>&amp; Improvements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45657" y="1498949"/>
            <a:ext cx="27764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kern="0" dirty="0">
                <a:ln w="0">
                  <a:solidFill>
                    <a:schemeClr val="accent5">
                      <a:lumMod val="50000"/>
                    </a:schemeClr>
                  </a:solidFill>
                </a:ln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Franklin Gothic Heavy" panose="020B0903020102020204" pitchFamily="34" charset="0"/>
                <a:ea typeface="Ebrima" panose="02000000000000000000" pitchFamily="2" charset="0"/>
                <a:cs typeface="Ebrima" panose="02000000000000000000" pitchFamily="2" charset="0"/>
                <a:sym typeface="Gill Sans" charset="0"/>
              </a:rPr>
              <a:t>UI/UX design</a:t>
            </a:r>
            <a:endParaRPr lang="en-GB" sz="3200" kern="0" dirty="0">
              <a:ln w="0">
                <a:solidFill>
                  <a:schemeClr val="accent5">
                    <a:lumMod val="50000"/>
                  </a:schemeClr>
                </a:solidFill>
              </a:ln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  <a:latin typeface="Franklin Gothic Heavy" panose="020B0903020102020204" pitchFamily="34" charset="0"/>
              <a:ea typeface="Ebrima" panose="02000000000000000000" pitchFamily="2" charset="0"/>
              <a:cs typeface="Ebrima" panose="02000000000000000000" pitchFamily="2" charset="0"/>
              <a:sym typeface="Gill Sans" charset="0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4"/>
          <a:srcRect l="12381" t="11558" r="15812" b="14529"/>
          <a:stretch/>
        </p:blipFill>
        <p:spPr>
          <a:xfrm>
            <a:off x="2902000" y="2788569"/>
            <a:ext cx="2720812" cy="47848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5" t="6227" r="3702" b="1164"/>
          <a:stretch/>
        </p:blipFill>
        <p:spPr>
          <a:xfrm>
            <a:off x="7078091" y="2788568"/>
            <a:ext cx="2880693" cy="47848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81080">
            <a:off x="5595399" y="4238054"/>
            <a:ext cx="1565943" cy="1047562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7"/>
          <a:srcRect l="16232" t="13889" r="16753" b="24999"/>
          <a:stretch/>
        </p:blipFill>
        <p:spPr>
          <a:xfrm>
            <a:off x="2623359" y="2802676"/>
            <a:ext cx="3037428" cy="477310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39" t="12285" r="4912" b="2666"/>
          <a:stretch/>
        </p:blipFill>
        <p:spPr>
          <a:xfrm>
            <a:off x="7087856" y="2790898"/>
            <a:ext cx="2870928" cy="47848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363869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9744"/>
            <a:ext cx="13004800" cy="1928139"/>
          </a:xfrm>
          <a:prstGeom prst="rect">
            <a:avLst/>
          </a:prstGeom>
        </p:spPr>
      </p:pic>
      <p:sp>
        <p:nvSpPr>
          <p:cNvPr id="15" name="Title 4"/>
          <p:cNvSpPr txBox="1">
            <a:spLocks/>
          </p:cNvSpPr>
          <p:nvPr/>
        </p:nvSpPr>
        <p:spPr bwMode="auto">
          <a:xfrm>
            <a:off x="439607" y="112258"/>
            <a:ext cx="9015121" cy="860703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50800" tIns="50800" rIns="108599" bIns="50800" numCol="1" anchor="ctr" anchorCtr="0" compatLnSpc="1">
            <a:prstTxWarp prst="textNoShape">
              <a:avLst/>
            </a:prstTxWarp>
          </a:bodyPr>
          <a:lstStyle>
            <a:lvl1pPr marL="6350" indent="-6350" algn="l" rtl="0" eaLnBrk="0" fontAlgn="base" hangingPunct="0">
              <a:spcBef>
                <a:spcPct val="0"/>
              </a:spcBef>
              <a:spcAft>
                <a:spcPct val="0"/>
              </a:spcAft>
              <a:defRPr sz="7200">
                <a:solidFill>
                  <a:schemeClr val="tx1"/>
                </a:solidFill>
                <a:latin typeface="+mj-lt"/>
                <a:ea typeface="+mj-ea"/>
                <a:cs typeface="+mj-cs"/>
                <a:sym typeface="Gill Sans" charset="0"/>
              </a:defRPr>
            </a:lvl1pPr>
            <a:lvl2pPr marL="6350" indent="-6350" algn="l" rtl="0" eaLnBrk="0" fontAlgn="base" hangingPunct="0">
              <a:spcBef>
                <a:spcPct val="0"/>
              </a:spcBef>
              <a:spcAft>
                <a:spcPct val="0"/>
              </a:spcAft>
              <a:defRPr sz="7200">
                <a:solidFill>
                  <a:schemeClr val="tx1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6350" indent="-6350" algn="l" rtl="0" eaLnBrk="0" fontAlgn="base" hangingPunct="0">
              <a:spcBef>
                <a:spcPct val="0"/>
              </a:spcBef>
              <a:spcAft>
                <a:spcPct val="0"/>
              </a:spcAft>
              <a:defRPr sz="7200">
                <a:solidFill>
                  <a:schemeClr val="tx1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6350" indent="-6350" algn="l" rtl="0" eaLnBrk="0" fontAlgn="base" hangingPunct="0">
              <a:spcBef>
                <a:spcPct val="0"/>
              </a:spcBef>
              <a:spcAft>
                <a:spcPct val="0"/>
              </a:spcAft>
              <a:defRPr sz="7200">
                <a:solidFill>
                  <a:schemeClr val="tx1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6350" indent="-6350" algn="l" rtl="0" eaLnBrk="0" fontAlgn="base" hangingPunct="0">
              <a:spcBef>
                <a:spcPct val="0"/>
              </a:spcBef>
              <a:spcAft>
                <a:spcPct val="0"/>
              </a:spcAft>
              <a:defRPr sz="7200">
                <a:solidFill>
                  <a:schemeClr val="tx1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463550" algn="l" rtl="0" fontAlgn="base">
              <a:spcBef>
                <a:spcPct val="0"/>
              </a:spcBef>
              <a:spcAft>
                <a:spcPct val="0"/>
              </a:spcAft>
              <a:defRPr sz="7200">
                <a:solidFill>
                  <a:schemeClr val="tx1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920750" algn="l" rtl="0" fontAlgn="base">
              <a:spcBef>
                <a:spcPct val="0"/>
              </a:spcBef>
              <a:spcAft>
                <a:spcPct val="0"/>
              </a:spcAft>
              <a:defRPr sz="7200">
                <a:solidFill>
                  <a:schemeClr val="tx1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1377950" algn="l" rtl="0" fontAlgn="base">
              <a:spcBef>
                <a:spcPct val="0"/>
              </a:spcBef>
              <a:spcAft>
                <a:spcPct val="0"/>
              </a:spcAft>
              <a:defRPr sz="7200">
                <a:solidFill>
                  <a:schemeClr val="tx1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1835150" algn="l" rtl="0" fontAlgn="base">
              <a:spcBef>
                <a:spcPct val="0"/>
              </a:spcBef>
              <a:spcAft>
                <a:spcPct val="0"/>
              </a:spcAft>
              <a:defRPr sz="7200">
                <a:solidFill>
                  <a:schemeClr val="tx1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indent="0" eaLnBrk="1" hangingPunct="1">
              <a:defRPr/>
            </a:pPr>
            <a:r>
              <a:rPr lang="en-US" sz="5400" kern="0" dirty="0" smtClean="0">
                <a:ln w="0">
                  <a:solidFill>
                    <a:schemeClr val="accent5">
                      <a:lumMod val="50000"/>
                    </a:schemeClr>
                  </a:solidFill>
                </a:ln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Franklin Gothic Heavy" panose="020B0903020102020204" pitchFamily="34" charset="0"/>
                <a:ea typeface="Ebrima" panose="02000000000000000000" pitchFamily="2" charset="0"/>
                <a:cs typeface="Ebrima" panose="02000000000000000000" pitchFamily="2" charset="0"/>
              </a:rPr>
              <a:t>Changes </a:t>
            </a:r>
            <a:r>
              <a:rPr lang="en-US" sz="5400" kern="0" dirty="0">
                <a:ln w="0">
                  <a:solidFill>
                    <a:schemeClr val="accent5">
                      <a:lumMod val="50000"/>
                    </a:schemeClr>
                  </a:solidFill>
                </a:ln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Franklin Gothic Heavy" panose="020B0903020102020204" pitchFamily="34" charset="0"/>
                <a:ea typeface="Ebrima" panose="02000000000000000000" pitchFamily="2" charset="0"/>
                <a:cs typeface="Ebrima" panose="02000000000000000000" pitchFamily="2" charset="0"/>
              </a:rPr>
              <a:t>&amp; Improvements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45657" y="1498949"/>
            <a:ext cx="27764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kern="0" dirty="0" smtClean="0">
                <a:ln w="0">
                  <a:solidFill>
                    <a:schemeClr val="accent5">
                      <a:lumMod val="50000"/>
                    </a:schemeClr>
                  </a:solidFill>
                </a:ln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Franklin Gothic Heavy" panose="020B0903020102020204" pitchFamily="34" charset="0"/>
                <a:ea typeface="Ebrima" panose="02000000000000000000" pitchFamily="2" charset="0"/>
                <a:cs typeface="Ebrima" panose="02000000000000000000" pitchFamily="2" charset="0"/>
                <a:sym typeface="Gill Sans" charset="0"/>
              </a:rPr>
              <a:t>Features</a:t>
            </a:r>
            <a:endParaRPr lang="en-GB" sz="3200" kern="0" dirty="0">
              <a:ln w="0">
                <a:solidFill>
                  <a:schemeClr val="accent5">
                    <a:lumMod val="50000"/>
                  </a:schemeClr>
                </a:solidFill>
              </a:ln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  <a:latin typeface="Franklin Gothic Heavy" panose="020B0903020102020204" pitchFamily="34" charset="0"/>
              <a:ea typeface="Ebrima" panose="02000000000000000000" pitchFamily="2" charset="0"/>
              <a:cs typeface="Ebrima" panose="02000000000000000000" pitchFamily="2" charset="0"/>
              <a:sym typeface="Gill Sans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85776" y="2644552"/>
            <a:ext cx="10585176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Registering multiple requests at once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Security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Stored encrypted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HTTPS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b="1" dirty="0" err="1" smtClean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Unhackable</a:t>
            </a:r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URLs</a:t>
            </a:r>
          </a:p>
          <a:p>
            <a:pPr lvl="1"/>
            <a:endParaRPr lang="en-US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Performance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ID management</a:t>
            </a:r>
            <a:endParaRPr lang="en-US" b="1" dirty="0">
              <a:solidFill>
                <a:schemeClr val="accent5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b="1" dirty="0" smtClean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Server queries weather </a:t>
            </a:r>
            <a:r>
              <a:rPr lang="en-US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information based </a:t>
            </a:r>
            <a:r>
              <a:rPr lang="en-US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on GPS data which </a:t>
            </a:r>
            <a:r>
              <a:rPr lang="en-US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client provide </a:t>
            </a:r>
            <a:r>
              <a:rPr lang="en-US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when it registers a new request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b="1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Possible extension to the research which will relates items people 	request to the regional weather condition and </a:t>
            </a:r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seasons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endParaRPr lang="en-US" b="1" dirty="0" smtClean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800100" lvl="1" indent="-342900">
              <a:buFont typeface="Wingdings" panose="05000000000000000000" pitchFamily="2" charset="2"/>
              <a:buChar char="ü"/>
            </a:pPr>
            <a:endParaRPr lang="en-US" b="1" dirty="0" smtClean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800100" lvl="1" indent="-342900">
              <a:buFontTx/>
              <a:buChar char="-"/>
            </a:pPr>
            <a:endParaRPr lang="en-US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b="1" dirty="0" smtClean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222646"/>
            <a:ext cx="1677864" cy="1530954"/>
          </a:xfrm>
          <a:prstGeom prst="rect">
            <a:avLst/>
          </a:prstGeom>
        </p:spPr>
      </p:pic>
      <p:sp>
        <p:nvSpPr>
          <p:cNvPr id="22" name="Slide Number Placeholder 3"/>
          <p:cNvSpPr txBox="1">
            <a:spLocks/>
          </p:cNvSpPr>
          <p:nvPr/>
        </p:nvSpPr>
        <p:spPr bwMode="auto">
          <a:xfrm>
            <a:off x="314524" y="9182100"/>
            <a:ext cx="427236" cy="4472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57150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rgbClr val="B0B2B4"/>
                </a:solidFill>
                <a:latin typeface="Arial" charset="0"/>
                <a:ea typeface="ＭＳ Ｐゴシック" charset="0"/>
                <a:cs typeface="Arial" charset="0"/>
                <a:sym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Trebuchet MS" charset="0"/>
                <a:ea typeface="ＭＳ Ｐゴシック" charset="0"/>
                <a:cs typeface="ヒラギノ角ゴ ProN W3" charset="0"/>
                <a:sym typeface="Trebuchet MS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Trebuchet MS" charset="0"/>
                <a:ea typeface="ＭＳ Ｐゴシック" charset="0"/>
                <a:cs typeface="ヒラギノ角ゴ ProN W3" charset="0"/>
                <a:sym typeface="Trebuchet MS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Trebuchet MS" charset="0"/>
                <a:ea typeface="ＭＳ Ｐゴシック" charset="0"/>
                <a:cs typeface="ヒラギノ角ゴ ProN W3" charset="0"/>
                <a:sym typeface="Trebuchet MS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Trebuchet MS" charset="0"/>
                <a:ea typeface="ＭＳ Ｐゴシック" charset="0"/>
                <a:cs typeface="ヒラギノ角ゴ ProN W3" charset="0"/>
                <a:sym typeface="Trebuchet MS" charset="0"/>
              </a:defRPr>
            </a:lvl5pPr>
            <a:lvl6pPr marL="228600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Trebuchet MS" charset="0"/>
                <a:ea typeface="ＭＳ Ｐゴシック" charset="0"/>
                <a:cs typeface="ヒラギノ角ゴ ProN W3" charset="0"/>
                <a:sym typeface="Trebuchet MS" charset="0"/>
              </a:defRPr>
            </a:lvl6pPr>
            <a:lvl7pPr marL="274320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Trebuchet MS" charset="0"/>
                <a:ea typeface="ＭＳ Ｐゴシック" charset="0"/>
                <a:cs typeface="ヒラギノ角ゴ ProN W3" charset="0"/>
                <a:sym typeface="Trebuchet MS" charset="0"/>
              </a:defRPr>
            </a:lvl7pPr>
            <a:lvl8pPr marL="320040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Trebuchet MS" charset="0"/>
                <a:ea typeface="ＭＳ Ｐゴシック" charset="0"/>
                <a:cs typeface="ヒラギノ角ゴ ProN W3" charset="0"/>
                <a:sym typeface="Trebuchet MS" charset="0"/>
              </a:defRPr>
            </a:lvl8pPr>
            <a:lvl9pPr marL="365760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Trebuchet MS" charset="0"/>
                <a:ea typeface="ＭＳ Ｐゴシック" charset="0"/>
                <a:cs typeface="ヒラギノ角ゴ ProN W3" charset="0"/>
                <a:sym typeface="Trebuchet MS" charset="0"/>
              </a:defRPr>
            </a:lvl9pPr>
          </a:lstStyle>
          <a:p>
            <a:pPr>
              <a:defRPr/>
            </a:pPr>
            <a:r>
              <a:rPr lang="en-US" sz="2400" kern="0" dirty="0" smtClean="0">
                <a:ln w="0">
                  <a:noFill/>
                </a:ln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Franklin Gothic Heavy" panose="020B0903020102020204" pitchFamily="34" charset="0"/>
                <a:ea typeface="Ebrima" panose="02000000000000000000" pitchFamily="2" charset="0"/>
                <a:cs typeface="Ebrima" panose="02000000000000000000" pitchFamily="2" charset="0"/>
                <a:sym typeface="Gill Sans" charset="0"/>
              </a:rPr>
              <a:t>12</a:t>
            </a:r>
            <a:endParaRPr lang="en-US" sz="2400" kern="0" dirty="0">
              <a:ln w="0">
                <a:noFill/>
              </a:ln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  <a:latin typeface="Franklin Gothic Heavy" panose="020B0903020102020204" pitchFamily="34" charset="0"/>
              <a:ea typeface="Ebrima" panose="02000000000000000000" pitchFamily="2" charset="0"/>
              <a:cs typeface="Ebrima" panose="02000000000000000000" pitchFamily="2" charset="0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63461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9744"/>
            <a:ext cx="13004800" cy="1928139"/>
          </a:xfrm>
          <a:prstGeom prst="rect">
            <a:avLst/>
          </a:prstGeom>
        </p:spPr>
      </p:pic>
      <p:sp>
        <p:nvSpPr>
          <p:cNvPr id="8" name="Title 4"/>
          <p:cNvSpPr txBox="1">
            <a:spLocks/>
          </p:cNvSpPr>
          <p:nvPr/>
        </p:nvSpPr>
        <p:spPr bwMode="auto">
          <a:xfrm>
            <a:off x="439607" y="112258"/>
            <a:ext cx="9015121" cy="860703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50800" tIns="50800" rIns="108599" bIns="50800" numCol="1" anchor="ctr" anchorCtr="0" compatLnSpc="1">
            <a:prstTxWarp prst="textNoShape">
              <a:avLst/>
            </a:prstTxWarp>
          </a:bodyPr>
          <a:lstStyle>
            <a:lvl1pPr marL="6350" indent="-6350" algn="l" rtl="0" eaLnBrk="0" fontAlgn="base" hangingPunct="0">
              <a:spcBef>
                <a:spcPct val="0"/>
              </a:spcBef>
              <a:spcAft>
                <a:spcPct val="0"/>
              </a:spcAft>
              <a:defRPr sz="7200">
                <a:solidFill>
                  <a:schemeClr val="tx1"/>
                </a:solidFill>
                <a:latin typeface="+mj-lt"/>
                <a:ea typeface="+mj-ea"/>
                <a:cs typeface="+mj-cs"/>
                <a:sym typeface="Gill Sans" charset="0"/>
              </a:defRPr>
            </a:lvl1pPr>
            <a:lvl2pPr marL="6350" indent="-6350" algn="l" rtl="0" eaLnBrk="0" fontAlgn="base" hangingPunct="0">
              <a:spcBef>
                <a:spcPct val="0"/>
              </a:spcBef>
              <a:spcAft>
                <a:spcPct val="0"/>
              </a:spcAft>
              <a:defRPr sz="7200">
                <a:solidFill>
                  <a:schemeClr val="tx1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6350" indent="-6350" algn="l" rtl="0" eaLnBrk="0" fontAlgn="base" hangingPunct="0">
              <a:spcBef>
                <a:spcPct val="0"/>
              </a:spcBef>
              <a:spcAft>
                <a:spcPct val="0"/>
              </a:spcAft>
              <a:defRPr sz="7200">
                <a:solidFill>
                  <a:schemeClr val="tx1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6350" indent="-6350" algn="l" rtl="0" eaLnBrk="0" fontAlgn="base" hangingPunct="0">
              <a:spcBef>
                <a:spcPct val="0"/>
              </a:spcBef>
              <a:spcAft>
                <a:spcPct val="0"/>
              </a:spcAft>
              <a:defRPr sz="7200">
                <a:solidFill>
                  <a:schemeClr val="tx1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6350" indent="-6350" algn="l" rtl="0" eaLnBrk="0" fontAlgn="base" hangingPunct="0">
              <a:spcBef>
                <a:spcPct val="0"/>
              </a:spcBef>
              <a:spcAft>
                <a:spcPct val="0"/>
              </a:spcAft>
              <a:defRPr sz="7200">
                <a:solidFill>
                  <a:schemeClr val="tx1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463550" algn="l" rtl="0" fontAlgn="base">
              <a:spcBef>
                <a:spcPct val="0"/>
              </a:spcBef>
              <a:spcAft>
                <a:spcPct val="0"/>
              </a:spcAft>
              <a:defRPr sz="7200">
                <a:solidFill>
                  <a:schemeClr val="tx1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920750" algn="l" rtl="0" fontAlgn="base">
              <a:spcBef>
                <a:spcPct val="0"/>
              </a:spcBef>
              <a:spcAft>
                <a:spcPct val="0"/>
              </a:spcAft>
              <a:defRPr sz="7200">
                <a:solidFill>
                  <a:schemeClr val="tx1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1377950" algn="l" rtl="0" fontAlgn="base">
              <a:spcBef>
                <a:spcPct val="0"/>
              </a:spcBef>
              <a:spcAft>
                <a:spcPct val="0"/>
              </a:spcAft>
              <a:defRPr sz="7200">
                <a:solidFill>
                  <a:schemeClr val="tx1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1835150" algn="l" rtl="0" fontAlgn="base">
              <a:spcBef>
                <a:spcPct val="0"/>
              </a:spcBef>
              <a:spcAft>
                <a:spcPct val="0"/>
              </a:spcAft>
              <a:defRPr sz="7200">
                <a:solidFill>
                  <a:schemeClr val="tx1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indent="0" eaLnBrk="1" hangingPunct="1">
              <a:defRPr/>
            </a:pPr>
            <a:r>
              <a:rPr lang="en-US" sz="5400" kern="0" dirty="0" smtClean="0">
                <a:ln w="0">
                  <a:solidFill>
                    <a:schemeClr val="accent5">
                      <a:lumMod val="50000"/>
                    </a:schemeClr>
                  </a:solidFill>
                </a:ln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Franklin Gothic Heavy" panose="020B0903020102020204" pitchFamily="34" charset="0"/>
                <a:ea typeface="Ebrima" panose="02000000000000000000" pitchFamily="2" charset="0"/>
                <a:cs typeface="Ebrima" panose="02000000000000000000" pitchFamily="2" charset="0"/>
              </a:rPr>
              <a:t>Application </a:t>
            </a:r>
            <a:r>
              <a:rPr lang="en-US" sz="5400" kern="0" dirty="0">
                <a:ln w="0">
                  <a:solidFill>
                    <a:schemeClr val="accent5">
                      <a:lumMod val="50000"/>
                    </a:schemeClr>
                  </a:solidFill>
                </a:ln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Franklin Gothic Heavy" panose="020B0903020102020204" pitchFamily="34" charset="0"/>
                <a:ea typeface="Ebrima" panose="02000000000000000000" pitchFamily="2" charset="0"/>
                <a:cs typeface="Ebrima" panose="02000000000000000000" pitchFamily="2" charset="0"/>
              </a:rPr>
              <a:t>alpha_v1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222646"/>
            <a:ext cx="1677864" cy="1530954"/>
          </a:xfrm>
          <a:prstGeom prst="rect">
            <a:avLst/>
          </a:prstGeom>
        </p:spPr>
      </p:pic>
      <p:sp>
        <p:nvSpPr>
          <p:cNvPr id="11" name="Slide Number Placeholder 3"/>
          <p:cNvSpPr txBox="1">
            <a:spLocks/>
          </p:cNvSpPr>
          <p:nvPr/>
        </p:nvSpPr>
        <p:spPr bwMode="auto">
          <a:xfrm>
            <a:off x="314524" y="9182100"/>
            <a:ext cx="427236" cy="4472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57150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rgbClr val="B0B2B4"/>
                </a:solidFill>
                <a:latin typeface="Arial" charset="0"/>
                <a:ea typeface="ＭＳ Ｐゴシック" charset="0"/>
                <a:cs typeface="Arial" charset="0"/>
                <a:sym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Trebuchet MS" charset="0"/>
                <a:ea typeface="ＭＳ Ｐゴシック" charset="0"/>
                <a:cs typeface="ヒラギノ角ゴ ProN W3" charset="0"/>
                <a:sym typeface="Trebuchet MS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Trebuchet MS" charset="0"/>
                <a:ea typeface="ＭＳ Ｐゴシック" charset="0"/>
                <a:cs typeface="ヒラギノ角ゴ ProN W3" charset="0"/>
                <a:sym typeface="Trebuchet MS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Trebuchet MS" charset="0"/>
                <a:ea typeface="ＭＳ Ｐゴシック" charset="0"/>
                <a:cs typeface="ヒラギノ角ゴ ProN W3" charset="0"/>
                <a:sym typeface="Trebuchet MS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Trebuchet MS" charset="0"/>
                <a:ea typeface="ＭＳ Ｐゴシック" charset="0"/>
                <a:cs typeface="ヒラギノ角ゴ ProN W3" charset="0"/>
                <a:sym typeface="Trebuchet MS" charset="0"/>
              </a:defRPr>
            </a:lvl5pPr>
            <a:lvl6pPr marL="228600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Trebuchet MS" charset="0"/>
                <a:ea typeface="ＭＳ Ｐゴシック" charset="0"/>
                <a:cs typeface="ヒラギノ角ゴ ProN W3" charset="0"/>
                <a:sym typeface="Trebuchet MS" charset="0"/>
              </a:defRPr>
            </a:lvl6pPr>
            <a:lvl7pPr marL="274320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Trebuchet MS" charset="0"/>
                <a:ea typeface="ＭＳ Ｐゴシック" charset="0"/>
                <a:cs typeface="ヒラギノ角ゴ ProN W3" charset="0"/>
                <a:sym typeface="Trebuchet MS" charset="0"/>
              </a:defRPr>
            </a:lvl7pPr>
            <a:lvl8pPr marL="320040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Trebuchet MS" charset="0"/>
                <a:ea typeface="ＭＳ Ｐゴシック" charset="0"/>
                <a:cs typeface="ヒラギノ角ゴ ProN W3" charset="0"/>
                <a:sym typeface="Trebuchet MS" charset="0"/>
              </a:defRPr>
            </a:lvl8pPr>
            <a:lvl9pPr marL="365760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Trebuchet MS" charset="0"/>
                <a:ea typeface="ＭＳ Ｐゴシック" charset="0"/>
                <a:cs typeface="ヒラギノ角ゴ ProN W3" charset="0"/>
                <a:sym typeface="Trebuchet MS" charset="0"/>
              </a:defRPr>
            </a:lvl9pPr>
          </a:lstStyle>
          <a:p>
            <a:pPr>
              <a:defRPr/>
            </a:pPr>
            <a:r>
              <a:rPr lang="en-US" sz="2400" kern="0" dirty="0" smtClean="0">
                <a:ln w="0">
                  <a:noFill/>
                </a:ln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Franklin Gothic Heavy" panose="020B0903020102020204" pitchFamily="34" charset="0"/>
                <a:ea typeface="Ebrima" panose="02000000000000000000" pitchFamily="2" charset="0"/>
                <a:cs typeface="Ebrima" panose="02000000000000000000" pitchFamily="2" charset="0"/>
                <a:sym typeface="Gill Sans" charset="0"/>
              </a:rPr>
              <a:t>13</a:t>
            </a:r>
            <a:endParaRPr lang="en-US" sz="2400" kern="0" dirty="0">
              <a:ln w="0">
                <a:noFill/>
              </a:ln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  <a:latin typeface="Franklin Gothic Heavy" panose="020B0903020102020204" pitchFamily="34" charset="0"/>
              <a:ea typeface="Ebrima" panose="02000000000000000000" pitchFamily="2" charset="0"/>
              <a:cs typeface="Ebrima" panose="02000000000000000000" pitchFamily="2" charset="0"/>
              <a:sym typeface="Gill Sans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362" y="2362394"/>
            <a:ext cx="2578608" cy="42976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1626" y="3459440"/>
            <a:ext cx="2578608" cy="42976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3994" y="2362394"/>
            <a:ext cx="2586900" cy="42976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2384" y="3459440"/>
            <a:ext cx="2578608" cy="42976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335692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9744"/>
            <a:ext cx="13004800" cy="1928139"/>
          </a:xfrm>
          <a:prstGeom prst="rect">
            <a:avLst/>
          </a:prstGeom>
        </p:spPr>
      </p:pic>
      <p:sp>
        <p:nvSpPr>
          <p:cNvPr id="9" name="Title 4"/>
          <p:cNvSpPr txBox="1">
            <a:spLocks/>
          </p:cNvSpPr>
          <p:nvPr/>
        </p:nvSpPr>
        <p:spPr bwMode="auto">
          <a:xfrm>
            <a:off x="439607" y="112258"/>
            <a:ext cx="9015121" cy="860703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50800" tIns="50800" rIns="108599" bIns="50800" numCol="1" anchor="ctr" anchorCtr="0" compatLnSpc="1">
            <a:prstTxWarp prst="textNoShape">
              <a:avLst/>
            </a:prstTxWarp>
          </a:bodyPr>
          <a:lstStyle>
            <a:lvl1pPr marL="6350" indent="-6350" algn="l" rtl="0" eaLnBrk="0" fontAlgn="base" hangingPunct="0">
              <a:spcBef>
                <a:spcPct val="0"/>
              </a:spcBef>
              <a:spcAft>
                <a:spcPct val="0"/>
              </a:spcAft>
              <a:defRPr sz="7200">
                <a:solidFill>
                  <a:schemeClr val="tx1"/>
                </a:solidFill>
                <a:latin typeface="+mj-lt"/>
                <a:ea typeface="+mj-ea"/>
                <a:cs typeface="+mj-cs"/>
                <a:sym typeface="Gill Sans" charset="0"/>
              </a:defRPr>
            </a:lvl1pPr>
            <a:lvl2pPr marL="6350" indent="-6350" algn="l" rtl="0" eaLnBrk="0" fontAlgn="base" hangingPunct="0">
              <a:spcBef>
                <a:spcPct val="0"/>
              </a:spcBef>
              <a:spcAft>
                <a:spcPct val="0"/>
              </a:spcAft>
              <a:defRPr sz="7200">
                <a:solidFill>
                  <a:schemeClr val="tx1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6350" indent="-6350" algn="l" rtl="0" eaLnBrk="0" fontAlgn="base" hangingPunct="0">
              <a:spcBef>
                <a:spcPct val="0"/>
              </a:spcBef>
              <a:spcAft>
                <a:spcPct val="0"/>
              </a:spcAft>
              <a:defRPr sz="7200">
                <a:solidFill>
                  <a:schemeClr val="tx1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6350" indent="-6350" algn="l" rtl="0" eaLnBrk="0" fontAlgn="base" hangingPunct="0">
              <a:spcBef>
                <a:spcPct val="0"/>
              </a:spcBef>
              <a:spcAft>
                <a:spcPct val="0"/>
              </a:spcAft>
              <a:defRPr sz="7200">
                <a:solidFill>
                  <a:schemeClr val="tx1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6350" indent="-6350" algn="l" rtl="0" eaLnBrk="0" fontAlgn="base" hangingPunct="0">
              <a:spcBef>
                <a:spcPct val="0"/>
              </a:spcBef>
              <a:spcAft>
                <a:spcPct val="0"/>
              </a:spcAft>
              <a:defRPr sz="7200">
                <a:solidFill>
                  <a:schemeClr val="tx1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463550" algn="l" rtl="0" fontAlgn="base">
              <a:spcBef>
                <a:spcPct val="0"/>
              </a:spcBef>
              <a:spcAft>
                <a:spcPct val="0"/>
              </a:spcAft>
              <a:defRPr sz="7200">
                <a:solidFill>
                  <a:schemeClr val="tx1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920750" algn="l" rtl="0" fontAlgn="base">
              <a:spcBef>
                <a:spcPct val="0"/>
              </a:spcBef>
              <a:spcAft>
                <a:spcPct val="0"/>
              </a:spcAft>
              <a:defRPr sz="7200">
                <a:solidFill>
                  <a:schemeClr val="tx1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1377950" algn="l" rtl="0" fontAlgn="base">
              <a:spcBef>
                <a:spcPct val="0"/>
              </a:spcBef>
              <a:spcAft>
                <a:spcPct val="0"/>
              </a:spcAft>
              <a:defRPr sz="7200">
                <a:solidFill>
                  <a:schemeClr val="tx1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1835150" algn="l" rtl="0" fontAlgn="base">
              <a:spcBef>
                <a:spcPct val="0"/>
              </a:spcBef>
              <a:spcAft>
                <a:spcPct val="0"/>
              </a:spcAft>
              <a:defRPr sz="7200">
                <a:solidFill>
                  <a:schemeClr val="tx1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indent="0" eaLnBrk="1" hangingPunct="1">
              <a:defRPr/>
            </a:pPr>
            <a:r>
              <a:rPr lang="en-US" sz="5400" kern="0" dirty="0" smtClean="0">
                <a:ln w="0">
                  <a:solidFill>
                    <a:schemeClr val="accent5">
                      <a:lumMod val="50000"/>
                    </a:schemeClr>
                  </a:solidFill>
                </a:ln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Franklin Gothic Heavy" panose="020B0903020102020204" pitchFamily="34" charset="0"/>
                <a:ea typeface="Ebrima" panose="02000000000000000000" pitchFamily="2" charset="0"/>
                <a:cs typeface="Ebrima" panose="02000000000000000000" pitchFamily="2" charset="0"/>
              </a:rPr>
              <a:t>Application </a:t>
            </a:r>
            <a:r>
              <a:rPr lang="en-US" sz="5400" kern="0" dirty="0">
                <a:ln w="0">
                  <a:solidFill>
                    <a:schemeClr val="accent5">
                      <a:lumMod val="50000"/>
                    </a:schemeClr>
                  </a:solidFill>
                </a:ln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Franklin Gothic Heavy" panose="020B0903020102020204" pitchFamily="34" charset="0"/>
                <a:ea typeface="Ebrima" panose="02000000000000000000" pitchFamily="2" charset="0"/>
                <a:cs typeface="Ebrima" panose="02000000000000000000" pitchFamily="2" charset="0"/>
              </a:rPr>
              <a:t>alpha_v1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222646"/>
            <a:ext cx="1677864" cy="1530954"/>
          </a:xfrm>
          <a:prstGeom prst="rect">
            <a:avLst/>
          </a:prstGeom>
        </p:spPr>
      </p:pic>
      <p:sp>
        <p:nvSpPr>
          <p:cNvPr id="11" name="Slide Number Placeholder 3"/>
          <p:cNvSpPr txBox="1">
            <a:spLocks/>
          </p:cNvSpPr>
          <p:nvPr/>
        </p:nvSpPr>
        <p:spPr bwMode="auto">
          <a:xfrm>
            <a:off x="314524" y="9182100"/>
            <a:ext cx="427236" cy="4472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57150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rgbClr val="B0B2B4"/>
                </a:solidFill>
                <a:latin typeface="Arial" charset="0"/>
                <a:ea typeface="ＭＳ Ｐゴシック" charset="0"/>
                <a:cs typeface="Arial" charset="0"/>
                <a:sym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Trebuchet MS" charset="0"/>
                <a:ea typeface="ＭＳ Ｐゴシック" charset="0"/>
                <a:cs typeface="ヒラギノ角ゴ ProN W3" charset="0"/>
                <a:sym typeface="Trebuchet MS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Trebuchet MS" charset="0"/>
                <a:ea typeface="ＭＳ Ｐゴシック" charset="0"/>
                <a:cs typeface="ヒラギノ角ゴ ProN W3" charset="0"/>
                <a:sym typeface="Trebuchet MS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Trebuchet MS" charset="0"/>
                <a:ea typeface="ＭＳ Ｐゴシック" charset="0"/>
                <a:cs typeface="ヒラギノ角ゴ ProN W3" charset="0"/>
                <a:sym typeface="Trebuchet MS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Trebuchet MS" charset="0"/>
                <a:ea typeface="ＭＳ Ｐゴシック" charset="0"/>
                <a:cs typeface="ヒラギノ角ゴ ProN W3" charset="0"/>
                <a:sym typeface="Trebuchet MS" charset="0"/>
              </a:defRPr>
            </a:lvl5pPr>
            <a:lvl6pPr marL="228600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Trebuchet MS" charset="0"/>
                <a:ea typeface="ＭＳ Ｐゴシック" charset="0"/>
                <a:cs typeface="ヒラギノ角ゴ ProN W3" charset="0"/>
                <a:sym typeface="Trebuchet MS" charset="0"/>
              </a:defRPr>
            </a:lvl6pPr>
            <a:lvl7pPr marL="274320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Trebuchet MS" charset="0"/>
                <a:ea typeface="ＭＳ Ｐゴシック" charset="0"/>
                <a:cs typeface="ヒラギノ角ゴ ProN W3" charset="0"/>
                <a:sym typeface="Trebuchet MS" charset="0"/>
              </a:defRPr>
            </a:lvl7pPr>
            <a:lvl8pPr marL="320040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Trebuchet MS" charset="0"/>
                <a:ea typeface="ＭＳ Ｐゴシック" charset="0"/>
                <a:cs typeface="ヒラギノ角ゴ ProN W3" charset="0"/>
                <a:sym typeface="Trebuchet MS" charset="0"/>
              </a:defRPr>
            </a:lvl8pPr>
            <a:lvl9pPr marL="365760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Trebuchet MS" charset="0"/>
                <a:ea typeface="ＭＳ Ｐゴシック" charset="0"/>
                <a:cs typeface="ヒラギノ角ゴ ProN W3" charset="0"/>
                <a:sym typeface="Trebuchet MS" charset="0"/>
              </a:defRPr>
            </a:lvl9pPr>
          </a:lstStyle>
          <a:p>
            <a:pPr>
              <a:defRPr/>
            </a:pPr>
            <a:r>
              <a:rPr lang="en-US" sz="2400" kern="0" dirty="0" smtClean="0">
                <a:ln w="0">
                  <a:noFill/>
                </a:ln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Franklin Gothic Heavy" panose="020B0903020102020204" pitchFamily="34" charset="0"/>
                <a:ea typeface="Ebrima" panose="02000000000000000000" pitchFamily="2" charset="0"/>
                <a:cs typeface="Ebrima" panose="02000000000000000000" pitchFamily="2" charset="0"/>
                <a:sym typeface="Gill Sans" charset="0"/>
              </a:rPr>
              <a:t>14</a:t>
            </a:r>
            <a:endParaRPr lang="en-US" sz="2400" kern="0" dirty="0">
              <a:ln w="0">
                <a:noFill/>
              </a:ln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  <a:latin typeface="Franklin Gothic Heavy" panose="020B0903020102020204" pitchFamily="34" charset="0"/>
              <a:ea typeface="Ebrima" panose="02000000000000000000" pitchFamily="2" charset="0"/>
              <a:cs typeface="Ebrima" panose="02000000000000000000" pitchFamily="2" charset="0"/>
              <a:sym typeface="Gill Sans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784" y="2500536"/>
            <a:ext cx="3134921" cy="522486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0232" y="2500536"/>
            <a:ext cx="3134921" cy="522486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680" y="2500537"/>
            <a:ext cx="3134921" cy="522486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190056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808" y="1314930"/>
            <a:ext cx="11478809" cy="745030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9744"/>
            <a:ext cx="13004800" cy="192813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222646"/>
            <a:ext cx="1677864" cy="1530954"/>
          </a:xfrm>
          <a:prstGeom prst="rect">
            <a:avLst/>
          </a:prstGeom>
        </p:spPr>
      </p:pic>
      <p:sp>
        <p:nvSpPr>
          <p:cNvPr id="6" name="Slide Number Placeholder 3"/>
          <p:cNvSpPr txBox="1">
            <a:spLocks/>
          </p:cNvSpPr>
          <p:nvPr/>
        </p:nvSpPr>
        <p:spPr bwMode="auto">
          <a:xfrm>
            <a:off x="314524" y="9182100"/>
            <a:ext cx="427236" cy="4472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57150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rgbClr val="B0B2B4"/>
                </a:solidFill>
                <a:latin typeface="Arial" charset="0"/>
                <a:ea typeface="ＭＳ Ｐゴシック" charset="0"/>
                <a:cs typeface="Arial" charset="0"/>
                <a:sym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Trebuchet MS" charset="0"/>
                <a:ea typeface="ＭＳ Ｐゴシック" charset="0"/>
                <a:cs typeface="ヒラギノ角ゴ ProN W3" charset="0"/>
                <a:sym typeface="Trebuchet MS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Trebuchet MS" charset="0"/>
                <a:ea typeface="ＭＳ Ｐゴシック" charset="0"/>
                <a:cs typeface="ヒラギノ角ゴ ProN W3" charset="0"/>
                <a:sym typeface="Trebuchet MS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Trebuchet MS" charset="0"/>
                <a:ea typeface="ＭＳ Ｐゴシック" charset="0"/>
                <a:cs typeface="ヒラギノ角ゴ ProN W3" charset="0"/>
                <a:sym typeface="Trebuchet MS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Trebuchet MS" charset="0"/>
                <a:ea typeface="ＭＳ Ｐゴシック" charset="0"/>
                <a:cs typeface="ヒラギノ角ゴ ProN W3" charset="0"/>
                <a:sym typeface="Trebuchet MS" charset="0"/>
              </a:defRPr>
            </a:lvl5pPr>
            <a:lvl6pPr marL="228600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Trebuchet MS" charset="0"/>
                <a:ea typeface="ＭＳ Ｐゴシック" charset="0"/>
                <a:cs typeface="ヒラギノ角ゴ ProN W3" charset="0"/>
                <a:sym typeface="Trebuchet MS" charset="0"/>
              </a:defRPr>
            </a:lvl6pPr>
            <a:lvl7pPr marL="274320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Trebuchet MS" charset="0"/>
                <a:ea typeface="ＭＳ Ｐゴシック" charset="0"/>
                <a:cs typeface="ヒラギノ角ゴ ProN W3" charset="0"/>
                <a:sym typeface="Trebuchet MS" charset="0"/>
              </a:defRPr>
            </a:lvl7pPr>
            <a:lvl8pPr marL="320040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Trebuchet MS" charset="0"/>
                <a:ea typeface="ＭＳ Ｐゴシック" charset="0"/>
                <a:cs typeface="ヒラギノ角ゴ ProN W3" charset="0"/>
                <a:sym typeface="Trebuchet MS" charset="0"/>
              </a:defRPr>
            </a:lvl8pPr>
            <a:lvl9pPr marL="365760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Trebuchet MS" charset="0"/>
                <a:ea typeface="ＭＳ Ｐゴシック" charset="0"/>
                <a:cs typeface="ヒラギノ角ゴ ProN W3" charset="0"/>
                <a:sym typeface="Trebuchet MS" charset="0"/>
              </a:defRPr>
            </a:lvl9pPr>
          </a:lstStyle>
          <a:p>
            <a:pPr>
              <a:defRPr/>
            </a:pPr>
            <a:r>
              <a:rPr lang="en-US" sz="2400" kern="0" dirty="0" smtClean="0">
                <a:ln w="0">
                  <a:noFill/>
                </a:ln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Franklin Gothic Heavy" panose="020B0903020102020204" pitchFamily="34" charset="0"/>
                <a:ea typeface="Ebrima" panose="02000000000000000000" pitchFamily="2" charset="0"/>
                <a:cs typeface="Ebrima" panose="02000000000000000000" pitchFamily="2" charset="0"/>
                <a:sym typeface="Gill Sans" charset="0"/>
              </a:rPr>
              <a:t>15</a:t>
            </a:r>
            <a:endParaRPr lang="en-US" sz="2400" kern="0" dirty="0">
              <a:ln w="0">
                <a:noFill/>
              </a:ln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  <a:latin typeface="Franklin Gothic Heavy" panose="020B0903020102020204" pitchFamily="34" charset="0"/>
              <a:ea typeface="Ebrima" panose="02000000000000000000" pitchFamily="2" charset="0"/>
              <a:cs typeface="Ebrima" panose="02000000000000000000" pitchFamily="2" charset="0"/>
              <a:sym typeface="Gill Sans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47" y="268288"/>
            <a:ext cx="4198144" cy="42172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866695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222646"/>
            <a:ext cx="1677864" cy="153095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3848" y="3004592"/>
            <a:ext cx="2940609" cy="351494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02576" y="3004592"/>
            <a:ext cx="2885101" cy="351494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8" name="Flowchart: Process 27"/>
          <p:cNvSpPr/>
          <p:nvPr/>
        </p:nvSpPr>
        <p:spPr bwMode="auto">
          <a:xfrm>
            <a:off x="4480560" y="3372298"/>
            <a:ext cx="2902798" cy="720080"/>
          </a:xfrm>
          <a:prstGeom prst="flowChartProcess">
            <a:avLst/>
          </a:prstGeom>
          <a:gradFill flip="none" rotWithShape="1">
            <a:gsLst>
              <a:gs pos="0">
                <a:schemeClr val="tx2"/>
              </a:gs>
              <a:gs pos="22000">
                <a:schemeClr val="accent5">
                  <a:lumMod val="67000"/>
                </a:schemeClr>
              </a:gs>
              <a:gs pos="61000">
                <a:schemeClr val="accent5">
                  <a:lumMod val="97000"/>
                  <a:lumOff val="3000"/>
                </a:schemeClr>
              </a:gs>
              <a:gs pos="100000">
                <a:srgbClr val="FFFFFF"/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3366"/>
              </a:solidFill>
              <a:effectLst/>
              <a:latin typeface="Trebuchet MS" charset="0"/>
              <a:ea typeface="ヒラギノ角ゴ ProN W3" charset="0"/>
              <a:cs typeface="ヒラギノ角ゴ ProN W3" charset="0"/>
              <a:sym typeface="Trebuchet MS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630192" y="3508648"/>
            <a:ext cx="22099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Haejong Dong</a:t>
            </a:r>
            <a:endParaRPr lang="en-GB" dirty="0">
              <a:solidFill>
                <a:srgbClr val="FFFFFF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0" name="Flowchart: Process 29"/>
          <p:cNvSpPr/>
          <p:nvPr/>
        </p:nvSpPr>
        <p:spPr bwMode="auto">
          <a:xfrm flipH="1">
            <a:off x="5782320" y="5614395"/>
            <a:ext cx="2902798" cy="720080"/>
          </a:xfrm>
          <a:prstGeom prst="flowChartProcess">
            <a:avLst/>
          </a:prstGeom>
          <a:gradFill flip="none" rotWithShape="1">
            <a:gsLst>
              <a:gs pos="0">
                <a:schemeClr val="tx2"/>
              </a:gs>
              <a:gs pos="22000">
                <a:schemeClr val="accent5">
                  <a:lumMod val="67000"/>
                </a:schemeClr>
              </a:gs>
              <a:gs pos="61000">
                <a:schemeClr val="accent5">
                  <a:lumMod val="97000"/>
                  <a:lumOff val="3000"/>
                </a:schemeClr>
              </a:gs>
              <a:gs pos="100000">
                <a:srgbClr val="FFFFFF"/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3366"/>
              </a:solidFill>
              <a:effectLst/>
              <a:latin typeface="Trebuchet MS" charset="0"/>
              <a:ea typeface="ヒラギノ角ゴ ProN W3" charset="0"/>
              <a:cs typeface="ヒラギノ角ゴ ProN W3" charset="0"/>
              <a:sym typeface="Trebuchet MS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574408" y="5711279"/>
            <a:ext cx="2664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Arash Sattari </a:t>
            </a: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9744"/>
            <a:ext cx="13004800" cy="1928139"/>
          </a:xfrm>
          <a:prstGeom prst="rect">
            <a:avLst/>
          </a:prstGeom>
        </p:spPr>
      </p:pic>
      <p:sp>
        <p:nvSpPr>
          <p:cNvPr id="34" name="Title 4"/>
          <p:cNvSpPr txBox="1">
            <a:spLocks/>
          </p:cNvSpPr>
          <p:nvPr/>
        </p:nvSpPr>
        <p:spPr bwMode="auto">
          <a:xfrm>
            <a:off x="439607" y="112258"/>
            <a:ext cx="7610965" cy="860703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50800" tIns="50800" rIns="108599" bIns="50800" numCol="1" anchor="ctr" anchorCtr="0" compatLnSpc="1">
            <a:prstTxWarp prst="textNoShape">
              <a:avLst/>
            </a:prstTxWarp>
          </a:bodyPr>
          <a:lstStyle>
            <a:lvl1pPr marL="6350" indent="-6350" algn="l" rtl="0" eaLnBrk="0" fontAlgn="base" hangingPunct="0">
              <a:spcBef>
                <a:spcPct val="0"/>
              </a:spcBef>
              <a:spcAft>
                <a:spcPct val="0"/>
              </a:spcAft>
              <a:defRPr sz="7200">
                <a:solidFill>
                  <a:schemeClr val="tx1"/>
                </a:solidFill>
                <a:latin typeface="+mj-lt"/>
                <a:ea typeface="+mj-ea"/>
                <a:cs typeface="+mj-cs"/>
                <a:sym typeface="Gill Sans" charset="0"/>
              </a:defRPr>
            </a:lvl1pPr>
            <a:lvl2pPr marL="6350" indent="-6350" algn="l" rtl="0" eaLnBrk="0" fontAlgn="base" hangingPunct="0">
              <a:spcBef>
                <a:spcPct val="0"/>
              </a:spcBef>
              <a:spcAft>
                <a:spcPct val="0"/>
              </a:spcAft>
              <a:defRPr sz="7200">
                <a:solidFill>
                  <a:schemeClr val="tx1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6350" indent="-6350" algn="l" rtl="0" eaLnBrk="0" fontAlgn="base" hangingPunct="0">
              <a:spcBef>
                <a:spcPct val="0"/>
              </a:spcBef>
              <a:spcAft>
                <a:spcPct val="0"/>
              </a:spcAft>
              <a:defRPr sz="7200">
                <a:solidFill>
                  <a:schemeClr val="tx1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6350" indent="-6350" algn="l" rtl="0" eaLnBrk="0" fontAlgn="base" hangingPunct="0">
              <a:spcBef>
                <a:spcPct val="0"/>
              </a:spcBef>
              <a:spcAft>
                <a:spcPct val="0"/>
              </a:spcAft>
              <a:defRPr sz="7200">
                <a:solidFill>
                  <a:schemeClr val="tx1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6350" indent="-6350" algn="l" rtl="0" eaLnBrk="0" fontAlgn="base" hangingPunct="0">
              <a:spcBef>
                <a:spcPct val="0"/>
              </a:spcBef>
              <a:spcAft>
                <a:spcPct val="0"/>
              </a:spcAft>
              <a:defRPr sz="7200">
                <a:solidFill>
                  <a:schemeClr val="tx1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463550" algn="l" rtl="0" fontAlgn="base">
              <a:spcBef>
                <a:spcPct val="0"/>
              </a:spcBef>
              <a:spcAft>
                <a:spcPct val="0"/>
              </a:spcAft>
              <a:defRPr sz="7200">
                <a:solidFill>
                  <a:schemeClr val="tx1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920750" algn="l" rtl="0" fontAlgn="base">
              <a:spcBef>
                <a:spcPct val="0"/>
              </a:spcBef>
              <a:spcAft>
                <a:spcPct val="0"/>
              </a:spcAft>
              <a:defRPr sz="7200">
                <a:solidFill>
                  <a:schemeClr val="tx1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1377950" algn="l" rtl="0" fontAlgn="base">
              <a:spcBef>
                <a:spcPct val="0"/>
              </a:spcBef>
              <a:spcAft>
                <a:spcPct val="0"/>
              </a:spcAft>
              <a:defRPr sz="7200">
                <a:solidFill>
                  <a:schemeClr val="tx1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1835150" algn="l" rtl="0" fontAlgn="base">
              <a:spcBef>
                <a:spcPct val="0"/>
              </a:spcBef>
              <a:spcAft>
                <a:spcPct val="0"/>
              </a:spcAft>
              <a:defRPr sz="7200">
                <a:solidFill>
                  <a:schemeClr val="tx1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indent="0" eaLnBrk="1" hangingPunct="1">
              <a:defRPr/>
            </a:pPr>
            <a:r>
              <a:rPr lang="en-US" sz="5400" kern="0" dirty="0" smtClean="0">
                <a:ln w="0">
                  <a:noFill/>
                </a:ln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Franklin Gothic Heavy" panose="020B0903020102020204" pitchFamily="34" charset="0"/>
                <a:ea typeface="Ebrima" panose="02000000000000000000" pitchFamily="2" charset="0"/>
                <a:cs typeface="Ebrima" panose="02000000000000000000" pitchFamily="2" charset="0"/>
              </a:rPr>
              <a:t>Who is the team?</a:t>
            </a:r>
          </a:p>
        </p:txBody>
      </p:sp>
      <p:sp>
        <p:nvSpPr>
          <p:cNvPr id="35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14524" y="9182100"/>
            <a:ext cx="427236" cy="447228"/>
          </a:xfrm>
        </p:spPr>
        <p:txBody>
          <a:bodyPr/>
          <a:lstStyle/>
          <a:p>
            <a:pPr>
              <a:defRPr/>
            </a:pPr>
            <a:fld id="{1EE25C45-AA5F-2649-B172-685C4D0F7D09}" type="slidenum">
              <a:rPr lang="en-US" sz="2400" kern="0">
                <a:ln w="0">
                  <a:noFill/>
                </a:ln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Franklin Gothic Heavy" panose="020B0903020102020204" pitchFamily="34" charset="0"/>
                <a:ea typeface="Ebrima" panose="02000000000000000000" pitchFamily="2" charset="0"/>
                <a:cs typeface="Ebrima" panose="02000000000000000000" pitchFamily="2" charset="0"/>
                <a:sym typeface="Gill Sans" charset="0"/>
              </a:rPr>
              <a:pPr>
                <a:defRPr/>
              </a:pPr>
              <a:t>2</a:t>
            </a:fld>
            <a:endParaRPr lang="en-US" sz="2400" kern="0" dirty="0">
              <a:ln w="0">
                <a:noFill/>
              </a:ln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  <a:latin typeface="Franklin Gothic Heavy" panose="020B0903020102020204" pitchFamily="34" charset="0"/>
              <a:ea typeface="Ebrima" panose="02000000000000000000" pitchFamily="2" charset="0"/>
              <a:cs typeface="Ebrima" panose="02000000000000000000" pitchFamily="2" charset="0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32853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222646"/>
            <a:ext cx="1677864" cy="153095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9744"/>
            <a:ext cx="13004800" cy="1928139"/>
          </a:xfrm>
          <a:prstGeom prst="rect">
            <a:avLst/>
          </a:prstGeom>
        </p:spPr>
      </p:pic>
      <p:sp>
        <p:nvSpPr>
          <p:cNvPr id="6" name="Title 4"/>
          <p:cNvSpPr txBox="1">
            <a:spLocks/>
          </p:cNvSpPr>
          <p:nvPr/>
        </p:nvSpPr>
        <p:spPr bwMode="auto">
          <a:xfrm>
            <a:off x="439607" y="112258"/>
            <a:ext cx="9015121" cy="860703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50800" tIns="50800" rIns="108599" bIns="50800" numCol="1" anchor="ctr" anchorCtr="0" compatLnSpc="1">
            <a:prstTxWarp prst="textNoShape">
              <a:avLst/>
            </a:prstTxWarp>
          </a:bodyPr>
          <a:lstStyle>
            <a:lvl1pPr marL="6350" indent="-6350" algn="l" rtl="0" eaLnBrk="0" fontAlgn="base" hangingPunct="0">
              <a:spcBef>
                <a:spcPct val="0"/>
              </a:spcBef>
              <a:spcAft>
                <a:spcPct val="0"/>
              </a:spcAft>
              <a:defRPr sz="7200">
                <a:solidFill>
                  <a:schemeClr val="tx1"/>
                </a:solidFill>
                <a:latin typeface="+mj-lt"/>
                <a:ea typeface="+mj-ea"/>
                <a:cs typeface="+mj-cs"/>
                <a:sym typeface="Gill Sans" charset="0"/>
              </a:defRPr>
            </a:lvl1pPr>
            <a:lvl2pPr marL="6350" indent="-6350" algn="l" rtl="0" eaLnBrk="0" fontAlgn="base" hangingPunct="0">
              <a:spcBef>
                <a:spcPct val="0"/>
              </a:spcBef>
              <a:spcAft>
                <a:spcPct val="0"/>
              </a:spcAft>
              <a:defRPr sz="7200">
                <a:solidFill>
                  <a:schemeClr val="tx1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6350" indent="-6350" algn="l" rtl="0" eaLnBrk="0" fontAlgn="base" hangingPunct="0">
              <a:spcBef>
                <a:spcPct val="0"/>
              </a:spcBef>
              <a:spcAft>
                <a:spcPct val="0"/>
              </a:spcAft>
              <a:defRPr sz="7200">
                <a:solidFill>
                  <a:schemeClr val="tx1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6350" indent="-6350" algn="l" rtl="0" eaLnBrk="0" fontAlgn="base" hangingPunct="0">
              <a:spcBef>
                <a:spcPct val="0"/>
              </a:spcBef>
              <a:spcAft>
                <a:spcPct val="0"/>
              </a:spcAft>
              <a:defRPr sz="7200">
                <a:solidFill>
                  <a:schemeClr val="tx1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6350" indent="-6350" algn="l" rtl="0" eaLnBrk="0" fontAlgn="base" hangingPunct="0">
              <a:spcBef>
                <a:spcPct val="0"/>
              </a:spcBef>
              <a:spcAft>
                <a:spcPct val="0"/>
              </a:spcAft>
              <a:defRPr sz="7200">
                <a:solidFill>
                  <a:schemeClr val="tx1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463550" algn="l" rtl="0" fontAlgn="base">
              <a:spcBef>
                <a:spcPct val="0"/>
              </a:spcBef>
              <a:spcAft>
                <a:spcPct val="0"/>
              </a:spcAft>
              <a:defRPr sz="7200">
                <a:solidFill>
                  <a:schemeClr val="tx1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920750" algn="l" rtl="0" fontAlgn="base">
              <a:spcBef>
                <a:spcPct val="0"/>
              </a:spcBef>
              <a:spcAft>
                <a:spcPct val="0"/>
              </a:spcAft>
              <a:defRPr sz="7200">
                <a:solidFill>
                  <a:schemeClr val="tx1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1377950" algn="l" rtl="0" fontAlgn="base">
              <a:spcBef>
                <a:spcPct val="0"/>
              </a:spcBef>
              <a:spcAft>
                <a:spcPct val="0"/>
              </a:spcAft>
              <a:defRPr sz="7200">
                <a:solidFill>
                  <a:schemeClr val="tx1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1835150" algn="l" rtl="0" fontAlgn="base">
              <a:spcBef>
                <a:spcPct val="0"/>
              </a:spcBef>
              <a:spcAft>
                <a:spcPct val="0"/>
              </a:spcAft>
              <a:defRPr sz="7200">
                <a:solidFill>
                  <a:schemeClr val="tx1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indent="0" eaLnBrk="1" hangingPunct="1">
              <a:defRPr/>
            </a:pPr>
            <a:r>
              <a:rPr lang="en-US" sz="5400" kern="0" dirty="0" smtClean="0">
                <a:ln w="0">
                  <a:solidFill>
                    <a:schemeClr val="accent5">
                      <a:lumMod val="50000"/>
                    </a:schemeClr>
                  </a:solidFill>
                </a:ln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Franklin Gothic Heavy" panose="020B0903020102020204" pitchFamily="34" charset="0"/>
                <a:ea typeface="Ebrima" panose="02000000000000000000" pitchFamily="2" charset="0"/>
                <a:cs typeface="Ebrima" panose="02000000000000000000" pitchFamily="2" charset="0"/>
              </a:rPr>
              <a:t>How do we support </a:t>
            </a:r>
            <a:r>
              <a:rPr lang="en-US" sz="5400" kern="0" dirty="0" smtClean="0">
                <a:ln w="0">
                  <a:solidFill>
                    <a:schemeClr val="accent5">
                      <a:lumMod val="50000"/>
                    </a:schemeClr>
                  </a:solidFill>
                </a:ln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Franklin Gothic Heavy" panose="020B0903020102020204" pitchFamily="34" charset="0"/>
                <a:ea typeface="Ebrima" panose="02000000000000000000" pitchFamily="2" charset="0"/>
                <a:cs typeface="Ebrima" panose="02000000000000000000" pitchFamily="2" charset="0"/>
              </a:rPr>
              <a:t>family ?</a:t>
            </a:r>
            <a:endParaRPr lang="en-US" sz="5400" kern="0" dirty="0" smtClean="0">
              <a:ln w="0">
                <a:solidFill>
                  <a:schemeClr val="accent5">
                    <a:lumMod val="50000"/>
                  </a:schemeClr>
                </a:solidFill>
              </a:ln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  <a:latin typeface="Franklin Gothic Heavy" panose="020B0903020102020204" pitchFamily="34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7" name="Slide Number Placeholder 3"/>
          <p:cNvSpPr txBox="1">
            <a:spLocks/>
          </p:cNvSpPr>
          <p:nvPr/>
        </p:nvSpPr>
        <p:spPr bwMode="auto">
          <a:xfrm>
            <a:off x="314524" y="9182100"/>
            <a:ext cx="427236" cy="4472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57150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rgbClr val="B0B2B4"/>
                </a:solidFill>
                <a:latin typeface="Arial" charset="0"/>
                <a:ea typeface="ＭＳ Ｐゴシック" charset="0"/>
                <a:cs typeface="Arial" charset="0"/>
                <a:sym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Trebuchet MS" charset="0"/>
                <a:ea typeface="ＭＳ Ｐゴシック" charset="0"/>
                <a:cs typeface="ヒラギノ角ゴ ProN W3" charset="0"/>
                <a:sym typeface="Trebuchet MS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Trebuchet MS" charset="0"/>
                <a:ea typeface="ＭＳ Ｐゴシック" charset="0"/>
                <a:cs typeface="ヒラギノ角ゴ ProN W3" charset="0"/>
                <a:sym typeface="Trebuchet MS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Trebuchet MS" charset="0"/>
                <a:ea typeface="ＭＳ Ｐゴシック" charset="0"/>
                <a:cs typeface="ヒラギノ角ゴ ProN W3" charset="0"/>
                <a:sym typeface="Trebuchet MS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Trebuchet MS" charset="0"/>
                <a:ea typeface="ＭＳ Ｐゴシック" charset="0"/>
                <a:cs typeface="ヒラギノ角ゴ ProN W3" charset="0"/>
                <a:sym typeface="Trebuchet MS" charset="0"/>
              </a:defRPr>
            </a:lvl5pPr>
            <a:lvl6pPr marL="228600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Trebuchet MS" charset="0"/>
                <a:ea typeface="ＭＳ Ｐゴシック" charset="0"/>
                <a:cs typeface="ヒラギノ角ゴ ProN W3" charset="0"/>
                <a:sym typeface="Trebuchet MS" charset="0"/>
              </a:defRPr>
            </a:lvl6pPr>
            <a:lvl7pPr marL="274320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Trebuchet MS" charset="0"/>
                <a:ea typeface="ＭＳ Ｐゴシック" charset="0"/>
                <a:cs typeface="ヒラギノ角ゴ ProN W3" charset="0"/>
                <a:sym typeface="Trebuchet MS" charset="0"/>
              </a:defRPr>
            </a:lvl7pPr>
            <a:lvl8pPr marL="320040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Trebuchet MS" charset="0"/>
                <a:ea typeface="ＭＳ Ｐゴシック" charset="0"/>
                <a:cs typeface="ヒラギノ角ゴ ProN W3" charset="0"/>
                <a:sym typeface="Trebuchet MS" charset="0"/>
              </a:defRPr>
            </a:lvl8pPr>
            <a:lvl9pPr marL="365760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Trebuchet MS" charset="0"/>
                <a:ea typeface="ＭＳ Ｐゴシック" charset="0"/>
                <a:cs typeface="ヒラギノ角ゴ ProN W3" charset="0"/>
                <a:sym typeface="Trebuchet MS" charset="0"/>
              </a:defRPr>
            </a:lvl9pPr>
          </a:lstStyle>
          <a:p>
            <a:pPr>
              <a:defRPr/>
            </a:pPr>
            <a:r>
              <a:rPr lang="en-US" sz="2400" kern="0" dirty="0" smtClean="0">
                <a:ln w="0">
                  <a:noFill/>
                </a:ln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Franklin Gothic Heavy" panose="020B0903020102020204" pitchFamily="34" charset="0"/>
                <a:ea typeface="Ebrima" panose="02000000000000000000" pitchFamily="2" charset="0"/>
                <a:cs typeface="Ebrima" panose="02000000000000000000" pitchFamily="2" charset="0"/>
                <a:sym typeface="Gill Sans" charset="0"/>
              </a:rPr>
              <a:t>3</a:t>
            </a:r>
            <a:endParaRPr lang="en-US" sz="2400" kern="0" dirty="0">
              <a:ln w="0">
                <a:noFill/>
              </a:ln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  <a:latin typeface="Franklin Gothic Heavy" panose="020B0903020102020204" pitchFamily="34" charset="0"/>
              <a:ea typeface="Ebrima" panose="02000000000000000000" pitchFamily="2" charset="0"/>
              <a:cs typeface="Ebrima" panose="02000000000000000000" pitchFamily="2" charset="0"/>
              <a:sym typeface="Gill Sans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13"/>
          <a:stretch/>
        </p:blipFill>
        <p:spPr>
          <a:xfrm rot="499616">
            <a:off x="1389831" y="1896501"/>
            <a:ext cx="3458088" cy="295232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40093">
            <a:off x="1317824" y="4763899"/>
            <a:ext cx="4248473" cy="287304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6847"/>
          <a:stretch/>
        </p:blipFill>
        <p:spPr>
          <a:xfrm>
            <a:off x="6834590" y="2787402"/>
            <a:ext cx="5257750" cy="489771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81080">
            <a:off x="4478035" y="2007278"/>
            <a:ext cx="3519430" cy="2354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210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222646"/>
            <a:ext cx="1677864" cy="153095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9744"/>
            <a:ext cx="13004800" cy="1928139"/>
          </a:xfrm>
          <a:prstGeom prst="rect">
            <a:avLst/>
          </a:prstGeom>
        </p:spPr>
      </p:pic>
      <p:sp>
        <p:nvSpPr>
          <p:cNvPr id="16" name="Title 4"/>
          <p:cNvSpPr txBox="1">
            <a:spLocks/>
          </p:cNvSpPr>
          <p:nvPr/>
        </p:nvSpPr>
        <p:spPr bwMode="auto">
          <a:xfrm>
            <a:off x="439607" y="112258"/>
            <a:ext cx="9015121" cy="860703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50800" tIns="50800" rIns="108599" bIns="50800" numCol="1" anchor="ctr" anchorCtr="0" compatLnSpc="1">
            <a:prstTxWarp prst="textNoShape">
              <a:avLst/>
            </a:prstTxWarp>
          </a:bodyPr>
          <a:lstStyle>
            <a:lvl1pPr marL="6350" indent="-6350" algn="l" rtl="0" eaLnBrk="0" fontAlgn="base" hangingPunct="0">
              <a:spcBef>
                <a:spcPct val="0"/>
              </a:spcBef>
              <a:spcAft>
                <a:spcPct val="0"/>
              </a:spcAft>
              <a:defRPr sz="7200">
                <a:solidFill>
                  <a:schemeClr val="tx1"/>
                </a:solidFill>
                <a:latin typeface="+mj-lt"/>
                <a:ea typeface="+mj-ea"/>
                <a:cs typeface="+mj-cs"/>
                <a:sym typeface="Gill Sans" charset="0"/>
              </a:defRPr>
            </a:lvl1pPr>
            <a:lvl2pPr marL="6350" indent="-6350" algn="l" rtl="0" eaLnBrk="0" fontAlgn="base" hangingPunct="0">
              <a:spcBef>
                <a:spcPct val="0"/>
              </a:spcBef>
              <a:spcAft>
                <a:spcPct val="0"/>
              </a:spcAft>
              <a:defRPr sz="7200">
                <a:solidFill>
                  <a:schemeClr val="tx1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6350" indent="-6350" algn="l" rtl="0" eaLnBrk="0" fontAlgn="base" hangingPunct="0">
              <a:spcBef>
                <a:spcPct val="0"/>
              </a:spcBef>
              <a:spcAft>
                <a:spcPct val="0"/>
              </a:spcAft>
              <a:defRPr sz="7200">
                <a:solidFill>
                  <a:schemeClr val="tx1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6350" indent="-6350" algn="l" rtl="0" eaLnBrk="0" fontAlgn="base" hangingPunct="0">
              <a:spcBef>
                <a:spcPct val="0"/>
              </a:spcBef>
              <a:spcAft>
                <a:spcPct val="0"/>
              </a:spcAft>
              <a:defRPr sz="7200">
                <a:solidFill>
                  <a:schemeClr val="tx1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6350" indent="-6350" algn="l" rtl="0" eaLnBrk="0" fontAlgn="base" hangingPunct="0">
              <a:spcBef>
                <a:spcPct val="0"/>
              </a:spcBef>
              <a:spcAft>
                <a:spcPct val="0"/>
              </a:spcAft>
              <a:defRPr sz="7200">
                <a:solidFill>
                  <a:schemeClr val="tx1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463550" algn="l" rtl="0" fontAlgn="base">
              <a:spcBef>
                <a:spcPct val="0"/>
              </a:spcBef>
              <a:spcAft>
                <a:spcPct val="0"/>
              </a:spcAft>
              <a:defRPr sz="7200">
                <a:solidFill>
                  <a:schemeClr val="tx1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920750" algn="l" rtl="0" fontAlgn="base">
              <a:spcBef>
                <a:spcPct val="0"/>
              </a:spcBef>
              <a:spcAft>
                <a:spcPct val="0"/>
              </a:spcAft>
              <a:defRPr sz="7200">
                <a:solidFill>
                  <a:schemeClr val="tx1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1377950" algn="l" rtl="0" fontAlgn="base">
              <a:spcBef>
                <a:spcPct val="0"/>
              </a:spcBef>
              <a:spcAft>
                <a:spcPct val="0"/>
              </a:spcAft>
              <a:defRPr sz="7200">
                <a:solidFill>
                  <a:schemeClr val="tx1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1835150" algn="l" rtl="0" fontAlgn="base">
              <a:spcBef>
                <a:spcPct val="0"/>
              </a:spcBef>
              <a:spcAft>
                <a:spcPct val="0"/>
              </a:spcAft>
              <a:defRPr sz="7200">
                <a:solidFill>
                  <a:schemeClr val="tx1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indent="0" eaLnBrk="1" hangingPunct="1">
              <a:defRPr/>
            </a:pPr>
            <a:r>
              <a:rPr lang="en-US" sz="5400" kern="0" dirty="0" smtClean="0">
                <a:ln w="0">
                  <a:solidFill>
                    <a:schemeClr val="accent5">
                      <a:lumMod val="50000"/>
                    </a:schemeClr>
                  </a:solidFill>
                </a:ln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Franklin Gothic Heavy" panose="020B0903020102020204" pitchFamily="34" charset="0"/>
                <a:ea typeface="Ebrima" panose="02000000000000000000" pitchFamily="2" charset="0"/>
                <a:cs typeface="Ebrima" panose="02000000000000000000" pitchFamily="2" charset="0"/>
              </a:rPr>
              <a:t>How do we support </a:t>
            </a:r>
            <a:r>
              <a:rPr lang="en-US" sz="5400" kern="0" dirty="0" smtClean="0">
                <a:ln w="0">
                  <a:solidFill>
                    <a:schemeClr val="accent5">
                      <a:lumMod val="50000"/>
                    </a:schemeClr>
                  </a:solidFill>
                </a:ln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Franklin Gothic Heavy" panose="020B0903020102020204" pitchFamily="34" charset="0"/>
                <a:ea typeface="Ebrima" panose="02000000000000000000" pitchFamily="2" charset="0"/>
                <a:cs typeface="Ebrima" panose="02000000000000000000" pitchFamily="2" charset="0"/>
              </a:rPr>
              <a:t>family ?</a:t>
            </a:r>
            <a:endParaRPr lang="en-US" sz="5400" kern="0" dirty="0" smtClean="0">
              <a:ln w="0">
                <a:solidFill>
                  <a:schemeClr val="accent5">
                    <a:lumMod val="50000"/>
                  </a:schemeClr>
                </a:solidFill>
              </a:ln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  <a:latin typeface="Franklin Gothic Heavy" panose="020B0903020102020204" pitchFamily="34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17" name="Slide Number Placeholder 3"/>
          <p:cNvSpPr txBox="1">
            <a:spLocks/>
          </p:cNvSpPr>
          <p:nvPr/>
        </p:nvSpPr>
        <p:spPr bwMode="auto">
          <a:xfrm>
            <a:off x="314524" y="9182100"/>
            <a:ext cx="427236" cy="4472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57150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rgbClr val="B0B2B4"/>
                </a:solidFill>
                <a:latin typeface="Arial" charset="0"/>
                <a:ea typeface="ＭＳ Ｐゴシック" charset="0"/>
                <a:cs typeface="Arial" charset="0"/>
                <a:sym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Trebuchet MS" charset="0"/>
                <a:ea typeface="ＭＳ Ｐゴシック" charset="0"/>
                <a:cs typeface="ヒラギノ角ゴ ProN W3" charset="0"/>
                <a:sym typeface="Trebuchet MS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Trebuchet MS" charset="0"/>
                <a:ea typeface="ＭＳ Ｐゴシック" charset="0"/>
                <a:cs typeface="ヒラギノ角ゴ ProN W3" charset="0"/>
                <a:sym typeface="Trebuchet MS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Trebuchet MS" charset="0"/>
                <a:ea typeface="ＭＳ Ｐゴシック" charset="0"/>
                <a:cs typeface="ヒラギノ角ゴ ProN W3" charset="0"/>
                <a:sym typeface="Trebuchet MS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Trebuchet MS" charset="0"/>
                <a:ea typeface="ＭＳ Ｐゴシック" charset="0"/>
                <a:cs typeface="ヒラギノ角ゴ ProN W3" charset="0"/>
                <a:sym typeface="Trebuchet MS" charset="0"/>
              </a:defRPr>
            </a:lvl5pPr>
            <a:lvl6pPr marL="228600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Trebuchet MS" charset="0"/>
                <a:ea typeface="ＭＳ Ｐゴシック" charset="0"/>
                <a:cs typeface="ヒラギノ角ゴ ProN W3" charset="0"/>
                <a:sym typeface="Trebuchet MS" charset="0"/>
              </a:defRPr>
            </a:lvl6pPr>
            <a:lvl7pPr marL="274320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Trebuchet MS" charset="0"/>
                <a:ea typeface="ＭＳ Ｐゴシック" charset="0"/>
                <a:cs typeface="ヒラギノ角ゴ ProN W3" charset="0"/>
                <a:sym typeface="Trebuchet MS" charset="0"/>
              </a:defRPr>
            </a:lvl7pPr>
            <a:lvl8pPr marL="320040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Trebuchet MS" charset="0"/>
                <a:ea typeface="ＭＳ Ｐゴシック" charset="0"/>
                <a:cs typeface="ヒラギノ角ゴ ProN W3" charset="0"/>
                <a:sym typeface="Trebuchet MS" charset="0"/>
              </a:defRPr>
            </a:lvl8pPr>
            <a:lvl9pPr marL="365760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Trebuchet MS" charset="0"/>
                <a:ea typeface="ＭＳ Ｐゴシック" charset="0"/>
                <a:cs typeface="ヒラギノ角ゴ ProN W3" charset="0"/>
                <a:sym typeface="Trebuchet MS" charset="0"/>
              </a:defRPr>
            </a:lvl9pPr>
          </a:lstStyle>
          <a:p>
            <a:pPr>
              <a:defRPr/>
            </a:pPr>
            <a:r>
              <a:rPr lang="en-US" sz="2400" kern="0" dirty="0" smtClean="0">
                <a:ln w="0">
                  <a:noFill/>
                </a:ln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Franklin Gothic Heavy" panose="020B0903020102020204" pitchFamily="34" charset="0"/>
                <a:ea typeface="Ebrima" panose="02000000000000000000" pitchFamily="2" charset="0"/>
                <a:cs typeface="Ebrima" panose="02000000000000000000" pitchFamily="2" charset="0"/>
                <a:sym typeface="Gill Sans" charset="0"/>
              </a:rPr>
              <a:t>4</a:t>
            </a:r>
            <a:endParaRPr lang="en-US" sz="2400" kern="0" dirty="0">
              <a:ln w="0">
                <a:noFill/>
              </a:ln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  <a:latin typeface="Franklin Gothic Heavy" panose="020B0903020102020204" pitchFamily="34" charset="0"/>
              <a:ea typeface="Ebrima" panose="02000000000000000000" pitchFamily="2" charset="0"/>
              <a:cs typeface="Ebrima" panose="02000000000000000000" pitchFamily="2" charset="0"/>
              <a:sym typeface="Gill Sans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24" b="14563"/>
          <a:stretch/>
        </p:blipFill>
        <p:spPr>
          <a:xfrm>
            <a:off x="4121076" y="2351971"/>
            <a:ext cx="4762647" cy="54852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28617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222646"/>
            <a:ext cx="1677864" cy="15309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9744"/>
            <a:ext cx="13004800" cy="1928139"/>
          </a:xfrm>
          <a:prstGeom prst="rect">
            <a:avLst/>
          </a:prstGeom>
        </p:spPr>
      </p:pic>
      <p:sp>
        <p:nvSpPr>
          <p:cNvPr id="7" name="Title 4"/>
          <p:cNvSpPr txBox="1">
            <a:spLocks/>
          </p:cNvSpPr>
          <p:nvPr/>
        </p:nvSpPr>
        <p:spPr bwMode="auto">
          <a:xfrm>
            <a:off x="439607" y="112258"/>
            <a:ext cx="9015121" cy="860703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50800" tIns="50800" rIns="108599" bIns="50800" numCol="1" anchor="ctr" anchorCtr="0" compatLnSpc="1">
            <a:prstTxWarp prst="textNoShape">
              <a:avLst/>
            </a:prstTxWarp>
          </a:bodyPr>
          <a:lstStyle>
            <a:lvl1pPr marL="6350" indent="-6350" algn="l" rtl="0" eaLnBrk="0" fontAlgn="base" hangingPunct="0">
              <a:spcBef>
                <a:spcPct val="0"/>
              </a:spcBef>
              <a:spcAft>
                <a:spcPct val="0"/>
              </a:spcAft>
              <a:defRPr sz="7200">
                <a:solidFill>
                  <a:schemeClr val="tx1"/>
                </a:solidFill>
                <a:latin typeface="+mj-lt"/>
                <a:ea typeface="+mj-ea"/>
                <a:cs typeface="+mj-cs"/>
                <a:sym typeface="Gill Sans" charset="0"/>
              </a:defRPr>
            </a:lvl1pPr>
            <a:lvl2pPr marL="6350" indent="-6350" algn="l" rtl="0" eaLnBrk="0" fontAlgn="base" hangingPunct="0">
              <a:spcBef>
                <a:spcPct val="0"/>
              </a:spcBef>
              <a:spcAft>
                <a:spcPct val="0"/>
              </a:spcAft>
              <a:defRPr sz="7200">
                <a:solidFill>
                  <a:schemeClr val="tx1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6350" indent="-6350" algn="l" rtl="0" eaLnBrk="0" fontAlgn="base" hangingPunct="0">
              <a:spcBef>
                <a:spcPct val="0"/>
              </a:spcBef>
              <a:spcAft>
                <a:spcPct val="0"/>
              </a:spcAft>
              <a:defRPr sz="7200">
                <a:solidFill>
                  <a:schemeClr val="tx1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6350" indent="-6350" algn="l" rtl="0" eaLnBrk="0" fontAlgn="base" hangingPunct="0">
              <a:spcBef>
                <a:spcPct val="0"/>
              </a:spcBef>
              <a:spcAft>
                <a:spcPct val="0"/>
              </a:spcAft>
              <a:defRPr sz="7200">
                <a:solidFill>
                  <a:schemeClr val="tx1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6350" indent="-6350" algn="l" rtl="0" eaLnBrk="0" fontAlgn="base" hangingPunct="0">
              <a:spcBef>
                <a:spcPct val="0"/>
              </a:spcBef>
              <a:spcAft>
                <a:spcPct val="0"/>
              </a:spcAft>
              <a:defRPr sz="7200">
                <a:solidFill>
                  <a:schemeClr val="tx1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463550" algn="l" rtl="0" fontAlgn="base">
              <a:spcBef>
                <a:spcPct val="0"/>
              </a:spcBef>
              <a:spcAft>
                <a:spcPct val="0"/>
              </a:spcAft>
              <a:defRPr sz="7200">
                <a:solidFill>
                  <a:schemeClr val="tx1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920750" algn="l" rtl="0" fontAlgn="base">
              <a:spcBef>
                <a:spcPct val="0"/>
              </a:spcBef>
              <a:spcAft>
                <a:spcPct val="0"/>
              </a:spcAft>
              <a:defRPr sz="7200">
                <a:solidFill>
                  <a:schemeClr val="tx1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1377950" algn="l" rtl="0" fontAlgn="base">
              <a:spcBef>
                <a:spcPct val="0"/>
              </a:spcBef>
              <a:spcAft>
                <a:spcPct val="0"/>
              </a:spcAft>
              <a:defRPr sz="7200">
                <a:solidFill>
                  <a:schemeClr val="tx1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1835150" algn="l" rtl="0" fontAlgn="base">
              <a:spcBef>
                <a:spcPct val="0"/>
              </a:spcBef>
              <a:spcAft>
                <a:spcPct val="0"/>
              </a:spcAft>
              <a:defRPr sz="7200">
                <a:solidFill>
                  <a:schemeClr val="tx1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indent="0" eaLnBrk="1" hangingPunct="1">
              <a:defRPr/>
            </a:pPr>
            <a:r>
              <a:rPr lang="en-US" sz="5400" kern="0" dirty="0" smtClean="0">
                <a:ln w="0">
                  <a:solidFill>
                    <a:schemeClr val="accent5">
                      <a:lumMod val="50000"/>
                    </a:schemeClr>
                  </a:solidFill>
                </a:ln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Franklin Gothic Heavy" panose="020B0903020102020204" pitchFamily="34" charset="0"/>
                <a:ea typeface="Ebrima" panose="02000000000000000000" pitchFamily="2" charset="0"/>
                <a:cs typeface="Ebrima" panose="02000000000000000000" pitchFamily="2" charset="0"/>
              </a:rPr>
              <a:t>Video demo</a:t>
            </a:r>
          </a:p>
        </p:txBody>
      </p:sp>
      <p:sp>
        <p:nvSpPr>
          <p:cNvPr id="8" name="Slide Number Placeholder 3"/>
          <p:cNvSpPr txBox="1">
            <a:spLocks/>
          </p:cNvSpPr>
          <p:nvPr/>
        </p:nvSpPr>
        <p:spPr bwMode="auto">
          <a:xfrm>
            <a:off x="314524" y="9182100"/>
            <a:ext cx="427236" cy="4472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57150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rgbClr val="B0B2B4"/>
                </a:solidFill>
                <a:latin typeface="Arial" charset="0"/>
                <a:ea typeface="ＭＳ Ｐゴシック" charset="0"/>
                <a:cs typeface="Arial" charset="0"/>
                <a:sym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Trebuchet MS" charset="0"/>
                <a:ea typeface="ＭＳ Ｐゴシック" charset="0"/>
                <a:cs typeface="ヒラギノ角ゴ ProN W3" charset="0"/>
                <a:sym typeface="Trebuchet MS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Trebuchet MS" charset="0"/>
                <a:ea typeface="ＭＳ Ｐゴシック" charset="0"/>
                <a:cs typeface="ヒラギノ角ゴ ProN W3" charset="0"/>
                <a:sym typeface="Trebuchet MS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Trebuchet MS" charset="0"/>
                <a:ea typeface="ＭＳ Ｐゴシック" charset="0"/>
                <a:cs typeface="ヒラギノ角ゴ ProN W3" charset="0"/>
                <a:sym typeface="Trebuchet MS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Trebuchet MS" charset="0"/>
                <a:ea typeface="ＭＳ Ｐゴシック" charset="0"/>
                <a:cs typeface="ヒラギノ角ゴ ProN W3" charset="0"/>
                <a:sym typeface="Trebuchet MS" charset="0"/>
              </a:defRPr>
            </a:lvl5pPr>
            <a:lvl6pPr marL="228600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Trebuchet MS" charset="0"/>
                <a:ea typeface="ＭＳ Ｐゴシック" charset="0"/>
                <a:cs typeface="ヒラギノ角ゴ ProN W3" charset="0"/>
                <a:sym typeface="Trebuchet MS" charset="0"/>
              </a:defRPr>
            </a:lvl6pPr>
            <a:lvl7pPr marL="274320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Trebuchet MS" charset="0"/>
                <a:ea typeface="ＭＳ Ｐゴシック" charset="0"/>
                <a:cs typeface="ヒラギノ角ゴ ProN W3" charset="0"/>
                <a:sym typeface="Trebuchet MS" charset="0"/>
              </a:defRPr>
            </a:lvl7pPr>
            <a:lvl8pPr marL="320040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Trebuchet MS" charset="0"/>
                <a:ea typeface="ＭＳ Ｐゴシック" charset="0"/>
                <a:cs typeface="ヒラギノ角ゴ ProN W3" charset="0"/>
                <a:sym typeface="Trebuchet MS" charset="0"/>
              </a:defRPr>
            </a:lvl8pPr>
            <a:lvl9pPr marL="365760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Trebuchet MS" charset="0"/>
                <a:ea typeface="ＭＳ Ｐゴシック" charset="0"/>
                <a:cs typeface="ヒラギノ角ゴ ProN W3" charset="0"/>
                <a:sym typeface="Trebuchet MS" charset="0"/>
              </a:defRPr>
            </a:lvl9pPr>
          </a:lstStyle>
          <a:p>
            <a:pPr>
              <a:defRPr/>
            </a:pPr>
            <a:r>
              <a:rPr lang="en-US" sz="2400" kern="0" dirty="0" smtClean="0">
                <a:ln w="0">
                  <a:noFill/>
                </a:ln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Franklin Gothic Heavy" panose="020B0903020102020204" pitchFamily="34" charset="0"/>
                <a:ea typeface="Ebrima" panose="02000000000000000000" pitchFamily="2" charset="0"/>
                <a:cs typeface="Ebrima" panose="02000000000000000000" pitchFamily="2" charset="0"/>
                <a:sym typeface="Gill Sans" charset="0"/>
              </a:rPr>
              <a:t>5</a:t>
            </a:r>
            <a:endParaRPr lang="en-US" sz="2400" kern="0" dirty="0">
              <a:ln w="0">
                <a:noFill/>
              </a:ln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  <a:latin typeface="Franklin Gothic Heavy" panose="020B0903020102020204" pitchFamily="34" charset="0"/>
              <a:ea typeface="Ebrima" panose="02000000000000000000" pitchFamily="2" charset="0"/>
              <a:cs typeface="Ebrima" panose="02000000000000000000" pitchFamily="2" charset="0"/>
              <a:sym typeface="Gill Sans" charset="0"/>
            </a:endParaRPr>
          </a:p>
        </p:txBody>
      </p:sp>
      <p:pic>
        <p:nvPicPr>
          <p:cNvPr id="9" name="FamilyShoppingCart_final_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893888" y="2428528"/>
            <a:ext cx="8903177" cy="5008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1836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222646"/>
            <a:ext cx="1677864" cy="153095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9744"/>
            <a:ext cx="13004800" cy="1928139"/>
          </a:xfrm>
          <a:prstGeom prst="rect">
            <a:avLst/>
          </a:prstGeom>
        </p:spPr>
      </p:pic>
      <p:sp>
        <p:nvSpPr>
          <p:cNvPr id="6" name="Title 4"/>
          <p:cNvSpPr txBox="1">
            <a:spLocks/>
          </p:cNvSpPr>
          <p:nvPr/>
        </p:nvSpPr>
        <p:spPr bwMode="auto">
          <a:xfrm>
            <a:off x="439607" y="112258"/>
            <a:ext cx="9015121" cy="860703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50800" tIns="50800" rIns="108599" bIns="50800" numCol="1" anchor="ctr" anchorCtr="0" compatLnSpc="1">
            <a:prstTxWarp prst="textNoShape">
              <a:avLst/>
            </a:prstTxWarp>
          </a:bodyPr>
          <a:lstStyle>
            <a:lvl1pPr marL="6350" indent="-6350" algn="l" rtl="0" eaLnBrk="0" fontAlgn="base" hangingPunct="0">
              <a:spcBef>
                <a:spcPct val="0"/>
              </a:spcBef>
              <a:spcAft>
                <a:spcPct val="0"/>
              </a:spcAft>
              <a:defRPr sz="7200">
                <a:solidFill>
                  <a:schemeClr val="tx1"/>
                </a:solidFill>
                <a:latin typeface="+mj-lt"/>
                <a:ea typeface="+mj-ea"/>
                <a:cs typeface="+mj-cs"/>
                <a:sym typeface="Gill Sans" charset="0"/>
              </a:defRPr>
            </a:lvl1pPr>
            <a:lvl2pPr marL="6350" indent="-6350" algn="l" rtl="0" eaLnBrk="0" fontAlgn="base" hangingPunct="0">
              <a:spcBef>
                <a:spcPct val="0"/>
              </a:spcBef>
              <a:spcAft>
                <a:spcPct val="0"/>
              </a:spcAft>
              <a:defRPr sz="7200">
                <a:solidFill>
                  <a:schemeClr val="tx1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6350" indent="-6350" algn="l" rtl="0" eaLnBrk="0" fontAlgn="base" hangingPunct="0">
              <a:spcBef>
                <a:spcPct val="0"/>
              </a:spcBef>
              <a:spcAft>
                <a:spcPct val="0"/>
              </a:spcAft>
              <a:defRPr sz="7200">
                <a:solidFill>
                  <a:schemeClr val="tx1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6350" indent="-6350" algn="l" rtl="0" eaLnBrk="0" fontAlgn="base" hangingPunct="0">
              <a:spcBef>
                <a:spcPct val="0"/>
              </a:spcBef>
              <a:spcAft>
                <a:spcPct val="0"/>
              </a:spcAft>
              <a:defRPr sz="7200">
                <a:solidFill>
                  <a:schemeClr val="tx1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6350" indent="-6350" algn="l" rtl="0" eaLnBrk="0" fontAlgn="base" hangingPunct="0">
              <a:spcBef>
                <a:spcPct val="0"/>
              </a:spcBef>
              <a:spcAft>
                <a:spcPct val="0"/>
              </a:spcAft>
              <a:defRPr sz="7200">
                <a:solidFill>
                  <a:schemeClr val="tx1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463550" algn="l" rtl="0" fontAlgn="base">
              <a:spcBef>
                <a:spcPct val="0"/>
              </a:spcBef>
              <a:spcAft>
                <a:spcPct val="0"/>
              </a:spcAft>
              <a:defRPr sz="7200">
                <a:solidFill>
                  <a:schemeClr val="tx1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920750" algn="l" rtl="0" fontAlgn="base">
              <a:spcBef>
                <a:spcPct val="0"/>
              </a:spcBef>
              <a:spcAft>
                <a:spcPct val="0"/>
              </a:spcAft>
              <a:defRPr sz="7200">
                <a:solidFill>
                  <a:schemeClr val="tx1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1377950" algn="l" rtl="0" fontAlgn="base">
              <a:spcBef>
                <a:spcPct val="0"/>
              </a:spcBef>
              <a:spcAft>
                <a:spcPct val="0"/>
              </a:spcAft>
              <a:defRPr sz="7200">
                <a:solidFill>
                  <a:schemeClr val="tx1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1835150" algn="l" rtl="0" fontAlgn="base">
              <a:spcBef>
                <a:spcPct val="0"/>
              </a:spcBef>
              <a:spcAft>
                <a:spcPct val="0"/>
              </a:spcAft>
              <a:defRPr sz="7200">
                <a:solidFill>
                  <a:schemeClr val="tx1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indent="0" eaLnBrk="1" hangingPunct="1">
              <a:defRPr/>
            </a:pPr>
            <a:r>
              <a:rPr lang="en-US" sz="5400" kern="0" dirty="0" smtClean="0">
                <a:ln w="0">
                  <a:solidFill>
                    <a:schemeClr val="accent5">
                      <a:lumMod val="50000"/>
                    </a:schemeClr>
                  </a:solidFill>
                </a:ln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Franklin Gothic Heavy" panose="020B0903020102020204" pitchFamily="34" charset="0"/>
                <a:ea typeface="Ebrima" panose="02000000000000000000" pitchFamily="2" charset="0"/>
                <a:cs typeface="Ebrima" panose="02000000000000000000" pitchFamily="2" charset="0"/>
              </a:rPr>
              <a:t>Paper-prototype </a:t>
            </a:r>
            <a:r>
              <a:rPr lang="en-US" sz="5400" kern="0" dirty="0">
                <a:ln w="0">
                  <a:solidFill>
                    <a:schemeClr val="accent5">
                      <a:lumMod val="50000"/>
                    </a:schemeClr>
                  </a:solidFill>
                </a:ln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Franklin Gothic Heavy" panose="020B0903020102020204" pitchFamily="34" charset="0"/>
                <a:ea typeface="Ebrima" panose="02000000000000000000" pitchFamily="2" charset="0"/>
                <a:cs typeface="Ebrima" panose="02000000000000000000" pitchFamily="2" charset="0"/>
              </a:rPr>
              <a:t>v1</a:t>
            </a:r>
          </a:p>
        </p:txBody>
      </p:sp>
      <p:sp>
        <p:nvSpPr>
          <p:cNvPr id="7" name="Slide Number Placeholder 3"/>
          <p:cNvSpPr txBox="1">
            <a:spLocks/>
          </p:cNvSpPr>
          <p:nvPr/>
        </p:nvSpPr>
        <p:spPr bwMode="auto">
          <a:xfrm>
            <a:off x="314524" y="9182100"/>
            <a:ext cx="427236" cy="4472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57150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rgbClr val="B0B2B4"/>
                </a:solidFill>
                <a:latin typeface="Arial" charset="0"/>
                <a:ea typeface="ＭＳ Ｐゴシック" charset="0"/>
                <a:cs typeface="Arial" charset="0"/>
                <a:sym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Trebuchet MS" charset="0"/>
                <a:ea typeface="ＭＳ Ｐゴシック" charset="0"/>
                <a:cs typeface="ヒラギノ角ゴ ProN W3" charset="0"/>
                <a:sym typeface="Trebuchet MS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Trebuchet MS" charset="0"/>
                <a:ea typeface="ＭＳ Ｐゴシック" charset="0"/>
                <a:cs typeface="ヒラギノ角ゴ ProN W3" charset="0"/>
                <a:sym typeface="Trebuchet MS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Trebuchet MS" charset="0"/>
                <a:ea typeface="ＭＳ Ｐゴシック" charset="0"/>
                <a:cs typeface="ヒラギノ角ゴ ProN W3" charset="0"/>
                <a:sym typeface="Trebuchet MS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Trebuchet MS" charset="0"/>
                <a:ea typeface="ＭＳ Ｐゴシック" charset="0"/>
                <a:cs typeface="ヒラギノ角ゴ ProN W3" charset="0"/>
                <a:sym typeface="Trebuchet MS" charset="0"/>
              </a:defRPr>
            </a:lvl5pPr>
            <a:lvl6pPr marL="228600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Trebuchet MS" charset="0"/>
                <a:ea typeface="ＭＳ Ｐゴシック" charset="0"/>
                <a:cs typeface="ヒラギノ角ゴ ProN W3" charset="0"/>
                <a:sym typeface="Trebuchet MS" charset="0"/>
              </a:defRPr>
            </a:lvl6pPr>
            <a:lvl7pPr marL="274320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Trebuchet MS" charset="0"/>
                <a:ea typeface="ＭＳ Ｐゴシック" charset="0"/>
                <a:cs typeface="ヒラギノ角ゴ ProN W3" charset="0"/>
                <a:sym typeface="Trebuchet MS" charset="0"/>
              </a:defRPr>
            </a:lvl7pPr>
            <a:lvl8pPr marL="320040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Trebuchet MS" charset="0"/>
                <a:ea typeface="ＭＳ Ｐゴシック" charset="0"/>
                <a:cs typeface="ヒラギノ角ゴ ProN W3" charset="0"/>
                <a:sym typeface="Trebuchet MS" charset="0"/>
              </a:defRPr>
            </a:lvl8pPr>
            <a:lvl9pPr marL="365760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Trebuchet MS" charset="0"/>
                <a:ea typeface="ＭＳ Ｐゴシック" charset="0"/>
                <a:cs typeface="ヒラギノ角ゴ ProN W3" charset="0"/>
                <a:sym typeface="Trebuchet MS" charset="0"/>
              </a:defRPr>
            </a:lvl9pPr>
          </a:lstStyle>
          <a:p>
            <a:pPr>
              <a:defRPr/>
            </a:pPr>
            <a:r>
              <a:rPr lang="en-US" sz="2400" kern="0" dirty="0" smtClean="0">
                <a:ln w="0">
                  <a:noFill/>
                </a:ln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Franklin Gothic Heavy" panose="020B0903020102020204" pitchFamily="34" charset="0"/>
                <a:ea typeface="Ebrima" panose="02000000000000000000" pitchFamily="2" charset="0"/>
                <a:cs typeface="Ebrima" panose="02000000000000000000" pitchFamily="2" charset="0"/>
                <a:sym typeface="Gill Sans" charset="0"/>
              </a:rPr>
              <a:t>6</a:t>
            </a:r>
            <a:endParaRPr lang="en-US" sz="2400" kern="0" dirty="0">
              <a:ln w="0">
                <a:noFill/>
              </a:ln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  <a:latin typeface="Franklin Gothic Heavy" panose="020B0903020102020204" pitchFamily="34" charset="0"/>
              <a:ea typeface="Ebrima" panose="02000000000000000000" pitchFamily="2" charset="0"/>
              <a:cs typeface="Ebrima" panose="02000000000000000000" pitchFamily="2" charset="0"/>
              <a:sym typeface="Gill Sans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9928" y="2572544"/>
            <a:ext cx="2924200" cy="496855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6465" y="2581244"/>
            <a:ext cx="2908103" cy="496855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66905" y="2500536"/>
            <a:ext cx="2880320" cy="49951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7361755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222646"/>
            <a:ext cx="1677864" cy="153095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9744"/>
            <a:ext cx="13004800" cy="1928139"/>
          </a:xfrm>
          <a:prstGeom prst="rect">
            <a:avLst/>
          </a:prstGeom>
        </p:spPr>
      </p:pic>
      <p:sp>
        <p:nvSpPr>
          <p:cNvPr id="11" name="Title 4"/>
          <p:cNvSpPr txBox="1">
            <a:spLocks/>
          </p:cNvSpPr>
          <p:nvPr/>
        </p:nvSpPr>
        <p:spPr bwMode="auto">
          <a:xfrm>
            <a:off x="439607" y="112258"/>
            <a:ext cx="9015121" cy="860703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50800" tIns="50800" rIns="108599" bIns="50800" numCol="1" anchor="ctr" anchorCtr="0" compatLnSpc="1">
            <a:prstTxWarp prst="textNoShape">
              <a:avLst/>
            </a:prstTxWarp>
          </a:bodyPr>
          <a:lstStyle>
            <a:lvl1pPr marL="6350" indent="-6350" algn="l" rtl="0" eaLnBrk="0" fontAlgn="base" hangingPunct="0">
              <a:spcBef>
                <a:spcPct val="0"/>
              </a:spcBef>
              <a:spcAft>
                <a:spcPct val="0"/>
              </a:spcAft>
              <a:defRPr sz="7200">
                <a:solidFill>
                  <a:schemeClr val="tx1"/>
                </a:solidFill>
                <a:latin typeface="+mj-lt"/>
                <a:ea typeface="+mj-ea"/>
                <a:cs typeface="+mj-cs"/>
                <a:sym typeface="Gill Sans" charset="0"/>
              </a:defRPr>
            </a:lvl1pPr>
            <a:lvl2pPr marL="6350" indent="-6350" algn="l" rtl="0" eaLnBrk="0" fontAlgn="base" hangingPunct="0">
              <a:spcBef>
                <a:spcPct val="0"/>
              </a:spcBef>
              <a:spcAft>
                <a:spcPct val="0"/>
              </a:spcAft>
              <a:defRPr sz="7200">
                <a:solidFill>
                  <a:schemeClr val="tx1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6350" indent="-6350" algn="l" rtl="0" eaLnBrk="0" fontAlgn="base" hangingPunct="0">
              <a:spcBef>
                <a:spcPct val="0"/>
              </a:spcBef>
              <a:spcAft>
                <a:spcPct val="0"/>
              </a:spcAft>
              <a:defRPr sz="7200">
                <a:solidFill>
                  <a:schemeClr val="tx1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6350" indent="-6350" algn="l" rtl="0" eaLnBrk="0" fontAlgn="base" hangingPunct="0">
              <a:spcBef>
                <a:spcPct val="0"/>
              </a:spcBef>
              <a:spcAft>
                <a:spcPct val="0"/>
              </a:spcAft>
              <a:defRPr sz="7200">
                <a:solidFill>
                  <a:schemeClr val="tx1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6350" indent="-6350" algn="l" rtl="0" eaLnBrk="0" fontAlgn="base" hangingPunct="0">
              <a:spcBef>
                <a:spcPct val="0"/>
              </a:spcBef>
              <a:spcAft>
                <a:spcPct val="0"/>
              </a:spcAft>
              <a:defRPr sz="7200">
                <a:solidFill>
                  <a:schemeClr val="tx1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463550" algn="l" rtl="0" fontAlgn="base">
              <a:spcBef>
                <a:spcPct val="0"/>
              </a:spcBef>
              <a:spcAft>
                <a:spcPct val="0"/>
              </a:spcAft>
              <a:defRPr sz="7200">
                <a:solidFill>
                  <a:schemeClr val="tx1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920750" algn="l" rtl="0" fontAlgn="base">
              <a:spcBef>
                <a:spcPct val="0"/>
              </a:spcBef>
              <a:spcAft>
                <a:spcPct val="0"/>
              </a:spcAft>
              <a:defRPr sz="7200">
                <a:solidFill>
                  <a:schemeClr val="tx1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1377950" algn="l" rtl="0" fontAlgn="base">
              <a:spcBef>
                <a:spcPct val="0"/>
              </a:spcBef>
              <a:spcAft>
                <a:spcPct val="0"/>
              </a:spcAft>
              <a:defRPr sz="7200">
                <a:solidFill>
                  <a:schemeClr val="tx1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1835150" algn="l" rtl="0" fontAlgn="base">
              <a:spcBef>
                <a:spcPct val="0"/>
              </a:spcBef>
              <a:spcAft>
                <a:spcPct val="0"/>
              </a:spcAft>
              <a:defRPr sz="7200">
                <a:solidFill>
                  <a:schemeClr val="tx1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indent="0" eaLnBrk="1" hangingPunct="1">
              <a:defRPr/>
            </a:pPr>
            <a:r>
              <a:rPr lang="en-US" sz="5400" kern="0" dirty="0" smtClean="0">
                <a:ln w="0">
                  <a:solidFill>
                    <a:schemeClr val="accent5">
                      <a:lumMod val="50000"/>
                    </a:schemeClr>
                  </a:solidFill>
                </a:ln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Franklin Gothic Heavy" panose="020B0903020102020204" pitchFamily="34" charset="0"/>
                <a:ea typeface="Ebrima" panose="02000000000000000000" pitchFamily="2" charset="0"/>
                <a:cs typeface="Ebrima" panose="02000000000000000000" pitchFamily="2" charset="0"/>
              </a:rPr>
              <a:t>Paper-prototype </a:t>
            </a:r>
            <a:r>
              <a:rPr lang="en-US" sz="5400" kern="0" dirty="0">
                <a:ln w="0">
                  <a:solidFill>
                    <a:schemeClr val="accent5">
                      <a:lumMod val="50000"/>
                    </a:schemeClr>
                  </a:solidFill>
                </a:ln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Franklin Gothic Heavy" panose="020B0903020102020204" pitchFamily="34" charset="0"/>
                <a:ea typeface="Ebrima" panose="02000000000000000000" pitchFamily="2" charset="0"/>
                <a:cs typeface="Ebrima" panose="02000000000000000000" pitchFamily="2" charset="0"/>
              </a:rPr>
              <a:t>v1</a:t>
            </a:r>
          </a:p>
        </p:txBody>
      </p:sp>
      <p:sp>
        <p:nvSpPr>
          <p:cNvPr id="12" name="Slide Number Placeholder 3"/>
          <p:cNvSpPr txBox="1">
            <a:spLocks/>
          </p:cNvSpPr>
          <p:nvPr/>
        </p:nvSpPr>
        <p:spPr bwMode="auto">
          <a:xfrm>
            <a:off x="314524" y="9182100"/>
            <a:ext cx="427236" cy="4472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57150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rgbClr val="B0B2B4"/>
                </a:solidFill>
                <a:latin typeface="Arial" charset="0"/>
                <a:ea typeface="ＭＳ Ｐゴシック" charset="0"/>
                <a:cs typeface="Arial" charset="0"/>
                <a:sym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Trebuchet MS" charset="0"/>
                <a:ea typeface="ＭＳ Ｐゴシック" charset="0"/>
                <a:cs typeface="ヒラギノ角ゴ ProN W3" charset="0"/>
                <a:sym typeface="Trebuchet MS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Trebuchet MS" charset="0"/>
                <a:ea typeface="ＭＳ Ｐゴシック" charset="0"/>
                <a:cs typeface="ヒラギノ角ゴ ProN W3" charset="0"/>
                <a:sym typeface="Trebuchet MS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Trebuchet MS" charset="0"/>
                <a:ea typeface="ＭＳ Ｐゴシック" charset="0"/>
                <a:cs typeface="ヒラギノ角ゴ ProN W3" charset="0"/>
                <a:sym typeface="Trebuchet MS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Trebuchet MS" charset="0"/>
                <a:ea typeface="ＭＳ Ｐゴシック" charset="0"/>
                <a:cs typeface="ヒラギノ角ゴ ProN W3" charset="0"/>
                <a:sym typeface="Trebuchet MS" charset="0"/>
              </a:defRPr>
            </a:lvl5pPr>
            <a:lvl6pPr marL="228600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Trebuchet MS" charset="0"/>
                <a:ea typeface="ＭＳ Ｐゴシック" charset="0"/>
                <a:cs typeface="ヒラギノ角ゴ ProN W3" charset="0"/>
                <a:sym typeface="Trebuchet MS" charset="0"/>
              </a:defRPr>
            </a:lvl6pPr>
            <a:lvl7pPr marL="274320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Trebuchet MS" charset="0"/>
                <a:ea typeface="ＭＳ Ｐゴシック" charset="0"/>
                <a:cs typeface="ヒラギノ角ゴ ProN W3" charset="0"/>
                <a:sym typeface="Trebuchet MS" charset="0"/>
              </a:defRPr>
            </a:lvl7pPr>
            <a:lvl8pPr marL="320040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Trebuchet MS" charset="0"/>
                <a:ea typeface="ＭＳ Ｐゴシック" charset="0"/>
                <a:cs typeface="ヒラギノ角ゴ ProN W3" charset="0"/>
                <a:sym typeface="Trebuchet MS" charset="0"/>
              </a:defRPr>
            </a:lvl8pPr>
            <a:lvl9pPr marL="365760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Trebuchet MS" charset="0"/>
                <a:ea typeface="ＭＳ Ｐゴシック" charset="0"/>
                <a:cs typeface="ヒラギノ角ゴ ProN W3" charset="0"/>
                <a:sym typeface="Trebuchet MS" charset="0"/>
              </a:defRPr>
            </a:lvl9pPr>
          </a:lstStyle>
          <a:p>
            <a:pPr>
              <a:defRPr/>
            </a:pPr>
            <a:r>
              <a:rPr lang="en-US" sz="2400" kern="0" dirty="0" smtClean="0">
                <a:ln w="0">
                  <a:noFill/>
                </a:ln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Franklin Gothic Heavy" panose="020B0903020102020204" pitchFamily="34" charset="0"/>
                <a:ea typeface="Ebrima" panose="02000000000000000000" pitchFamily="2" charset="0"/>
                <a:cs typeface="Ebrima" panose="02000000000000000000" pitchFamily="2" charset="0"/>
                <a:sym typeface="Gill Sans" charset="0"/>
              </a:rPr>
              <a:t>7</a:t>
            </a:r>
            <a:endParaRPr lang="en-US" sz="2400" kern="0" dirty="0">
              <a:ln w="0">
                <a:noFill/>
              </a:ln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  <a:latin typeface="Franklin Gothic Heavy" panose="020B0903020102020204" pitchFamily="34" charset="0"/>
              <a:ea typeface="Ebrima" panose="02000000000000000000" pitchFamily="2" charset="0"/>
              <a:cs typeface="Ebrima" panose="02000000000000000000" pitchFamily="2" charset="0"/>
              <a:sym typeface="Gill Sans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57022" y="2477250"/>
            <a:ext cx="2952327" cy="519016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63496" y="2382537"/>
            <a:ext cx="3084158" cy="518457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5462" y="2428528"/>
            <a:ext cx="3008666" cy="518457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3894157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222646"/>
            <a:ext cx="1677864" cy="15309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9744"/>
            <a:ext cx="13004800" cy="1928139"/>
          </a:xfrm>
          <a:prstGeom prst="rect">
            <a:avLst/>
          </a:prstGeom>
        </p:spPr>
      </p:pic>
      <p:sp>
        <p:nvSpPr>
          <p:cNvPr id="11" name="Title 4"/>
          <p:cNvSpPr txBox="1">
            <a:spLocks/>
          </p:cNvSpPr>
          <p:nvPr/>
        </p:nvSpPr>
        <p:spPr bwMode="auto">
          <a:xfrm>
            <a:off x="439607" y="112258"/>
            <a:ext cx="9015121" cy="860703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50800" tIns="50800" rIns="108599" bIns="50800" numCol="1" anchor="ctr" anchorCtr="0" compatLnSpc="1">
            <a:prstTxWarp prst="textNoShape">
              <a:avLst/>
            </a:prstTxWarp>
          </a:bodyPr>
          <a:lstStyle>
            <a:lvl1pPr marL="6350" indent="-6350" algn="l" rtl="0" eaLnBrk="0" fontAlgn="base" hangingPunct="0">
              <a:spcBef>
                <a:spcPct val="0"/>
              </a:spcBef>
              <a:spcAft>
                <a:spcPct val="0"/>
              </a:spcAft>
              <a:defRPr sz="7200">
                <a:solidFill>
                  <a:schemeClr val="tx1"/>
                </a:solidFill>
                <a:latin typeface="+mj-lt"/>
                <a:ea typeface="+mj-ea"/>
                <a:cs typeface="+mj-cs"/>
                <a:sym typeface="Gill Sans" charset="0"/>
              </a:defRPr>
            </a:lvl1pPr>
            <a:lvl2pPr marL="6350" indent="-6350" algn="l" rtl="0" eaLnBrk="0" fontAlgn="base" hangingPunct="0">
              <a:spcBef>
                <a:spcPct val="0"/>
              </a:spcBef>
              <a:spcAft>
                <a:spcPct val="0"/>
              </a:spcAft>
              <a:defRPr sz="7200">
                <a:solidFill>
                  <a:schemeClr val="tx1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6350" indent="-6350" algn="l" rtl="0" eaLnBrk="0" fontAlgn="base" hangingPunct="0">
              <a:spcBef>
                <a:spcPct val="0"/>
              </a:spcBef>
              <a:spcAft>
                <a:spcPct val="0"/>
              </a:spcAft>
              <a:defRPr sz="7200">
                <a:solidFill>
                  <a:schemeClr val="tx1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6350" indent="-6350" algn="l" rtl="0" eaLnBrk="0" fontAlgn="base" hangingPunct="0">
              <a:spcBef>
                <a:spcPct val="0"/>
              </a:spcBef>
              <a:spcAft>
                <a:spcPct val="0"/>
              </a:spcAft>
              <a:defRPr sz="7200">
                <a:solidFill>
                  <a:schemeClr val="tx1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6350" indent="-6350" algn="l" rtl="0" eaLnBrk="0" fontAlgn="base" hangingPunct="0">
              <a:spcBef>
                <a:spcPct val="0"/>
              </a:spcBef>
              <a:spcAft>
                <a:spcPct val="0"/>
              </a:spcAft>
              <a:defRPr sz="7200">
                <a:solidFill>
                  <a:schemeClr val="tx1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463550" algn="l" rtl="0" fontAlgn="base">
              <a:spcBef>
                <a:spcPct val="0"/>
              </a:spcBef>
              <a:spcAft>
                <a:spcPct val="0"/>
              </a:spcAft>
              <a:defRPr sz="7200">
                <a:solidFill>
                  <a:schemeClr val="tx1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920750" algn="l" rtl="0" fontAlgn="base">
              <a:spcBef>
                <a:spcPct val="0"/>
              </a:spcBef>
              <a:spcAft>
                <a:spcPct val="0"/>
              </a:spcAft>
              <a:defRPr sz="7200">
                <a:solidFill>
                  <a:schemeClr val="tx1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1377950" algn="l" rtl="0" fontAlgn="base">
              <a:spcBef>
                <a:spcPct val="0"/>
              </a:spcBef>
              <a:spcAft>
                <a:spcPct val="0"/>
              </a:spcAft>
              <a:defRPr sz="7200">
                <a:solidFill>
                  <a:schemeClr val="tx1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1835150" algn="l" rtl="0" fontAlgn="base">
              <a:spcBef>
                <a:spcPct val="0"/>
              </a:spcBef>
              <a:spcAft>
                <a:spcPct val="0"/>
              </a:spcAft>
              <a:defRPr sz="7200">
                <a:solidFill>
                  <a:schemeClr val="tx1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indent="0" eaLnBrk="1" hangingPunct="1">
              <a:defRPr/>
            </a:pPr>
            <a:r>
              <a:rPr lang="en-US" sz="5400" kern="0" dirty="0" smtClean="0">
                <a:ln w="0">
                  <a:solidFill>
                    <a:schemeClr val="accent5">
                      <a:lumMod val="50000"/>
                    </a:schemeClr>
                  </a:solidFill>
                </a:ln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Franklin Gothic Heavy" panose="020B0903020102020204" pitchFamily="34" charset="0"/>
                <a:ea typeface="Ebrima" panose="02000000000000000000" pitchFamily="2" charset="0"/>
                <a:cs typeface="Ebrima" panose="02000000000000000000" pitchFamily="2" charset="0"/>
              </a:rPr>
              <a:t>Changes </a:t>
            </a:r>
            <a:r>
              <a:rPr lang="en-US" sz="5400" kern="0" dirty="0">
                <a:ln w="0">
                  <a:solidFill>
                    <a:schemeClr val="accent5">
                      <a:lumMod val="50000"/>
                    </a:schemeClr>
                  </a:solidFill>
                </a:ln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Franklin Gothic Heavy" panose="020B0903020102020204" pitchFamily="34" charset="0"/>
                <a:ea typeface="Ebrima" panose="02000000000000000000" pitchFamily="2" charset="0"/>
                <a:cs typeface="Ebrima" panose="02000000000000000000" pitchFamily="2" charset="0"/>
              </a:rPr>
              <a:t>&amp; Improvements</a:t>
            </a:r>
          </a:p>
        </p:txBody>
      </p:sp>
      <p:sp>
        <p:nvSpPr>
          <p:cNvPr id="12" name="Slide Number Placeholder 3"/>
          <p:cNvSpPr txBox="1">
            <a:spLocks/>
          </p:cNvSpPr>
          <p:nvPr/>
        </p:nvSpPr>
        <p:spPr bwMode="auto">
          <a:xfrm>
            <a:off x="314524" y="9182100"/>
            <a:ext cx="427236" cy="4472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57150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rgbClr val="B0B2B4"/>
                </a:solidFill>
                <a:latin typeface="Arial" charset="0"/>
                <a:ea typeface="ＭＳ Ｐゴシック" charset="0"/>
                <a:cs typeface="Arial" charset="0"/>
                <a:sym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Trebuchet MS" charset="0"/>
                <a:ea typeface="ＭＳ Ｐゴシック" charset="0"/>
                <a:cs typeface="ヒラギノ角ゴ ProN W3" charset="0"/>
                <a:sym typeface="Trebuchet MS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Trebuchet MS" charset="0"/>
                <a:ea typeface="ＭＳ Ｐゴシック" charset="0"/>
                <a:cs typeface="ヒラギノ角ゴ ProN W3" charset="0"/>
                <a:sym typeface="Trebuchet MS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Trebuchet MS" charset="0"/>
                <a:ea typeface="ＭＳ Ｐゴシック" charset="0"/>
                <a:cs typeface="ヒラギノ角ゴ ProN W3" charset="0"/>
                <a:sym typeface="Trebuchet MS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Trebuchet MS" charset="0"/>
                <a:ea typeface="ＭＳ Ｐゴシック" charset="0"/>
                <a:cs typeface="ヒラギノ角ゴ ProN W3" charset="0"/>
                <a:sym typeface="Trebuchet MS" charset="0"/>
              </a:defRPr>
            </a:lvl5pPr>
            <a:lvl6pPr marL="228600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Trebuchet MS" charset="0"/>
                <a:ea typeface="ＭＳ Ｐゴシック" charset="0"/>
                <a:cs typeface="ヒラギノ角ゴ ProN W3" charset="0"/>
                <a:sym typeface="Trebuchet MS" charset="0"/>
              </a:defRPr>
            </a:lvl6pPr>
            <a:lvl7pPr marL="274320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Trebuchet MS" charset="0"/>
                <a:ea typeface="ＭＳ Ｐゴシック" charset="0"/>
                <a:cs typeface="ヒラギノ角ゴ ProN W3" charset="0"/>
                <a:sym typeface="Trebuchet MS" charset="0"/>
              </a:defRPr>
            </a:lvl7pPr>
            <a:lvl8pPr marL="320040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Trebuchet MS" charset="0"/>
                <a:ea typeface="ＭＳ Ｐゴシック" charset="0"/>
                <a:cs typeface="ヒラギノ角ゴ ProN W3" charset="0"/>
                <a:sym typeface="Trebuchet MS" charset="0"/>
              </a:defRPr>
            </a:lvl8pPr>
            <a:lvl9pPr marL="365760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Trebuchet MS" charset="0"/>
                <a:ea typeface="ＭＳ Ｐゴシック" charset="0"/>
                <a:cs typeface="ヒラギノ角ゴ ProN W3" charset="0"/>
                <a:sym typeface="Trebuchet MS" charset="0"/>
              </a:defRPr>
            </a:lvl9pPr>
          </a:lstStyle>
          <a:p>
            <a:pPr>
              <a:defRPr/>
            </a:pPr>
            <a:r>
              <a:rPr lang="en-US" sz="2400" kern="0" dirty="0" smtClean="0">
                <a:ln w="0">
                  <a:noFill/>
                </a:ln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Franklin Gothic Heavy" panose="020B0903020102020204" pitchFamily="34" charset="0"/>
                <a:ea typeface="Ebrima" panose="02000000000000000000" pitchFamily="2" charset="0"/>
                <a:cs typeface="Ebrima" panose="02000000000000000000" pitchFamily="2" charset="0"/>
                <a:sym typeface="Gill Sans" charset="0"/>
              </a:rPr>
              <a:t>8</a:t>
            </a:r>
            <a:endParaRPr lang="en-US" sz="2400" kern="0" dirty="0">
              <a:ln w="0">
                <a:noFill/>
              </a:ln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  <a:latin typeface="Franklin Gothic Heavy" panose="020B0903020102020204" pitchFamily="34" charset="0"/>
              <a:ea typeface="Ebrima" panose="02000000000000000000" pitchFamily="2" charset="0"/>
              <a:cs typeface="Ebrima" panose="02000000000000000000" pitchFamily="2" charset="0"/>
              <a:sym typeface="Gill Sans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45657" y="1498949"/>
            <a:ext cx="27764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kern="0" dirty="0">
                <a:ln w="0">
                  <a:solidFill>
                    <a:schemeClr val="accent5">
                      <a:lumMod val="50000"/>
                    </a:schemeClr>
                  </a:solidFill>
                </a:ln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Franklin Gothic Heavy" panose="020B0903020102020204" pitchFamily="34" charset="0"/>
                <a:ea typeface="Ebrima" panose="02000000000000000000" pitchFamily="2" charset="0"/>
                <a:cs typeface="Ebrima" panose="02000000000000000000" pitchFamily="2" charset="0"/>
                <a:sym typeface="Gill Sans" charset="0"/>
              </a:rPr>
              <a:t>UI/UX design</a:t>
            </a:r>
            <a:endParaRPr lang="en-GB" sz="3200" kern="0" dirty="0">
              <a:ln w="0">
                <a:solidFill>
                  <a:schemeClr val="accent5">
                    <a:lumMod val="50000"/>
                  </a:schemeClr>
                </a:solidFill>
              </a:ln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  <a:latin typeface="Franklin Gothic Heavy" panose="020B0903020102020204" pitchFamily="34" charset="0"/>
              <a:ea typeface="Ebrima" panose="02000000000000000000" pitchFamily="2" charset="0"/>
              <a:cs typeface="Ebrima" panose="02000000000000000000" pitchFamily="2" charset="0"/>
              <a:sym typeface="Gill Sans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/>
          <a:srcRect l="16275" t="13043" r="14775" b="15942"/>
          <a:stretch/>
        </p:blipFill>
        <p:spPr>
          <a:xfrm>
            <a:off x="525736" y="3104072"/>
            <a:ext cx="2288557" cy="40049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75" t="11256" r="9051" b="3695"/>
          <a:stretch/>
        </p:blipFill>
        <p:spPr>
          <a:xfrm>
            <a:off x="3639859" y="3104072"/>
            <a:ext cx="2358486" cy="400497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90" t="12351" r="9336" b="4489"/>
          <a:stretch/>
        </p:blipFill>
        <p:spPr>
          <a:xfrm>
            <a:off x="7258429" y="3103680"/>
            <a:ext cx="2412323" cy="400536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26" t="7560" r="4326" b="1721"/>
          <a:stretch/>
        </p:blipFill>
        <p:spPr>
          <a:xfrm>
            <a:off x="9832658" y="3086346"/>
            <a:ext cx="2430382" cy="402270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81080">
            <a:off x="2346930" y="4476733"/>
            <a:ext cx="1760294" cy="1177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163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222646"/>
            <a:ext cx="1677864" cy="153095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9744"/>
            <a:ext cx="13004800" cy="1928139"/>
          </a:xfrm>
          <a:prstGeom prst="rect">
            <a:avLst/>
          </a:prstGeom>
        </p:spPr>
      </p:pic>
      <p:sp>
        <p:nvSpPr>
          <p:cNvPr id="18" name="Title 4"/>
          <p:cNvSpPr txBox="1">
            <a:spLocks/>
          </p:cNvSpPr>
          <p:nvPr/>
        </p:nvSpPr>
        <p:spPr bwMode="auto">
          <a:xfrm>
            <a:off x="439607" y="112258"/>
            <a:ext cx="9015121" cy="860703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50800" tIns="50800" rIns="108599" bIns="50800" numCol="1" anchor="ctr" anchorCtr="0" compatLnSpc="1">
            <a:prstTxWarp prst="textNoShape">
              <a:avLst/>
            </a:prstTxWarp>
          </a:bodyPr>
          <a:lstStyle>
            <a:lvl1pPr marL="6350" indent="-6350" algn="l" rtl="0" eaLnBrk="0" fontAlgn="base" hangingPunct="0">
              <a:spcBef>
                <a:spcPct val="0"/>
              </a:spcBef>
              <a:spcAft>
                <a:spcPct val="0"/>
              </a:spcAft>
              <a:defRPr sz="7200">
                <a:solidFill>
                  <a:schemeClr val="tx1"/>
                </a:solidFill>
                <a:latin typeface="+mj-lt"/>
                <a:ea typeface="+mj-ea"/>
                <a:cs typeface="+mj-cs"/>
                <a:sym typeface="Gill Sans" charset="0"/>
              </a:defRPr>
            </a:lvl1pPr>
            <a:lvl2pPr marL="6350" indent="-6350" algn="l" rtl="0" eaLnBrk="0" fontAlgn="base" hangingPunct="0">
              <a:spcBef>
                <a:spcPct val="0"/>
              </a:spcBef>
              <a:spcAft>
                <a:spcPct val="0"/>
              </a:spcAft>
              <a:defRPr sz="7200">
                <a:solidFill>
                  <a:schemeClr val="tx1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6350" indent="-6350" algn="l" rtl="0" eaLnBrk="0" fontAlgn="base" hangingPunct="0">
              <a:spcBef>
                <a:spcPct val="0"/>
              </a:spcBef>
              <a:spcAft>
                <a:spcPct val="0"/>
              </a:spcAft>
              <a:defRPr sz="7200">
                <a:solidFill>
                  <a:schemeClr val="tx1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6350" indent="-6350" algn="l" rtl="0" eaLnBrk="0" fontAlgn="base" hangingPunct="0">
              <a:spcBef>
                <a:spcPct val="0"/>
              </a:spcBef>
              <a:spcAft>
                <a:spcPct val="0"/>
              </a:spcAft>
              <a:defRPr sz="7200">
                <a:solidFill>
                  <a:schemeClr val="tx1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6350" indent="-6350" algn="l" rtl="0" eaLnBrk="0" fontAlgn="base" hangingPunct="0">
              <a:spcBef>
                <a:spcPct val="0"/>
              </a:spcBef>
              <a:spcAft>
                <a:spcPct val="0"/>
              </a:spcAft>
              <a:defRPr sz="7200">
                <a:solidFill>
                  <a:schemeClr val="tx1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463550" algn="l" rtl="0" fontAlgn="base">
              <a:spcBef>
                <a:spcPct val="0"/>
              </a:spcBef>
              <a:spcAft>
                <a:spcPct val="0"/>
              </a:spcAft>
              <a:defRPr sz="7200">
                <a:solidFill>
                  <a:schemeClr val="tx1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920750" algn="l" rtl="0" fontAlgn="base">
              <a:spcBef>
                <a:spcPct val="0"/>
              </a:spcBef>
              <a:spcAft>
                <a:spcPct val="0"/>
              </a:spcAft>
              <a:defRPr sz="7200">
                <a:solidFill>
                  <a:schemeClr val="tx1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1377950" algn="l" rtl="0" fontAlgn="base">
              <a:spcBef>
                <a:spcPct val="0"/>
              </a:spcBef>
              <a:spcAft>
                <a:spcPct val="0"/>
              </a:spcAft>
              <a:defRPr sz="7200">
                <a:solidFill>
                  <a:schemeClr val="tx1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1835150" algn="l" rtl="0" fontAlgn="base">
              <a:spcBef>
                <a:spcPct val="0"/>
              </a:spcBef>
              <a:spcAft>
                <a:spcPct val="0"/>
              </a:spcAft>
              <a:defRPr sz="7200">
                <a:solidFill>
                  <a:schemeClr val="tx1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indent="0" eaLnBrk="1" hangingPunct="1">
              <a:defRPr/>
            </a:pPr>
            <a:r>
              <a:rPr lang="en-US" sz="5400" kern="0" dirty="0" smtClean="0">
                <a:ln w="0">
                  <a:solidFill>
                    <a:schemeClr val="accent5">
                      <a:lumMod val="50000"/>
                    </a:schemeClr>
                  </a:solidFill>
                </a:ln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Franklin Gothic Heavy" panose="020B0903020102020204" pitchFamily="34" charset="0"/>
                <a:ea typeface="Ebrima" panose="02000000000000000000" pitchFamily="2" charset="0"/>
                <a:cs typeface="Ebrima" panose="02000000000000000000" pitchFamily="2" charset="0"/>
              </a:rPr>
              <a:t>Changes </a:t>
            </a:r>
            <a:r>
              <a:rPr lang="en-US" sz="5400" kern="0" dirty="0">
                <a:ln w="0">
                  <a:solidFill>
                    <a:schemeClr val="accent5">
                      <a:lumMod val="50000"/>
                    </a:schemeClr>
                  </a:solidFill>
                </a:ln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Franklin Gothic Heavy" panose="020B0903020102020204" pitchFamily="34" charset="0"/>
                <a:ea typeface="Ebrima" panose="02000000000000000000" pitchFamily="2" charset="0"/>
                <a:cs typeface="Ebrima" panose="02000000000000000000" pitchFamily="2" charset="0"/>
              </a:rPr>
              <a:t>&amp; Improvements</a:t>
            </a:r>
          </a:p>
        </p:txBody>
      </p:sp>
      <p:sp>
        <p:nvSpPr>
          <p:cNvPr id="19" name="Slide Number Placeholder 3"/>
          <p:cNvSpPr txBox="1">
            <a:spLocks/>
          </p:cNvSpPr>
          <p:nvPr/>
        </p:nvSpPr>
        <p:spPr bwMode="auto">
          <a:xfrm>
            <a:off x="314524" y="9182100"/>
            <a:ext cx="427236" cy="4472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57150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rgbClr val="B0B2B4"/>
                </a:solidFill>
                <a:latin typeface="Arial" charset="0"/>
                <a:ea typeface="ＭＳ Ｐゴシック" charset="0"/>
                <a:cs typeface="Arial" charset="0"/>
                <a:sym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Trebuchet MS" charset="0"/>
                <a:ea typeface="ＭＳ Ｐゴシック" charset="0"/>
                <a:cs typeface="ヒラギノ角ゴ ProN W3" charset="0"/>
                <a:sym typeface="Trebuchet MS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Trebuchet MS" charset="0"/>
                <a:ea typeface="ＭＳ Ｐゴシック" charset="0"/>
                <a:cs typeface="ヒラギノ角ゴ ProN W3" charset="0"/>
                <a:sym typeface="Trebuchet MS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Trebuchet MS" charset="0"/>
                <a:ea typeface="ＭＳ Ｐゴシック" charset="0"/>
                <a:cs typeface="ヒラギノ角ゴ ProN W3" charset="0"/>
                <a:sym typeface="Trebuchet MS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Trebuchet MS" charset="0"/>
                <a:ea typeface="ＭＳ Ｐゴシック" charset="0"/>
                <a:cs typeface="ヒラギノ角ゴ ProN W3" charset="0"/>
                <a:sym typeface="Trebuchet MS" charset="0"/>
              </a:defRPr>
            </a:lvl5pPr>
            <a:lvl6pPr marL="228600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Trebuchet MS" charset="0"/>
                <a:ea typeface="ＭＳ Ｐゴシック" charset="0"/>
                <a:cs typeface="ヒラギノ角ゴ ProN W3" charset="0"/>
                <a:sym typeface="Trebuchet MS" charset="0"/>
              </a:defRPr>
            </a:lvl6pPr>
            <a:lvl7pPr marL="274320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Trebuchet MS" charset="0"/>
                <a:ea typeface="ＭＳ Ｐゴシック" charset="0"/>
                <a:cs typeface="ヒラギノ角ゴ ProN W3" charset="0"/>
                <a:sym typeface="Trebuchet MS" charset="0"/>
              </a:defRPr>
            </a:lvl7pPr>
            <a:lvl8pPr marL="320040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Trebuchet MS" charset="0"/>
                <a:ea typeface="ＭＳ Ｐゴシック" charset="0"/>
                <a:cs typeface="ヒラギノ角ゴ ProN W3" charset="0"/>
                <a:sym typeface="Trebuchet MS" charset="0"/>
              </a:defRPr>
            </a:lvl8pPr>
            <a:lvl9pPr marL="365760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Trebuchet MS" charset="0"/>
                <a:ea typeface="ＭＳ Ｐゴシック" charset="0"/>
                <a:cs typeface="ヒラギノ角ゴ ProN W3" charset="0"/>
                <a:sym typeface="Trebuchet MS" charset="0"/>
              </a:defRPr>
            </a:lvl9pPr>
          </a:lstStyle>
          <a:p>
            <a:pPr>
              <a:defRPr/>
            </a:pPr>
            <a:r>
              <a:rPr lang="en-US" sz="2400" kern="0" dirty="0" smtClean="0">
                <a:ln w="0">
                  <a:noFill/>
                </a:ln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Franklin Gothic Heavy" panose="020B0903020102020204" pitchFamily="34" charset="0"/>
                <a:ea typeface="Ebrima" panose="02000000000000000000" pitchFamily="2" charset="0"/>
                <a:cs typeface="Ebrima" panose="02000000000000000000" pitchFamily="2" charset="0"/>
                <a:sym typeface="Gill Sans" charset="0"/>
              </a:rPr>
              <a:t>9</a:t>
            </a:r>
            <a:endParaRPr lang="en-US" sz="2400" kern="0" dirty="0">
              <a:ln w="0">
                <a:noFill/>
              </a:ln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  <a:latin typeface="Franklin Gothic Heavy" panose="020B0903020102020204" pitchFamily="34" charset="0"/>
              <a:ea typeface="Ebrima" panose="02000000000000000000" pitchFamily="2" charset="0"/>
              <a:cs typeface="Ebrima" panose="02000000000000000000" pitchFamily="2" charset="0"/>
              <a:sym typeface="Gill Sans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45657" y="1498949"/>
            <a:ext cx="27764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kern="0" dirty="0">
                <a:ln w="0">
                  <a:solidFill>
                    <a:schemeClr val="accent5">
                      <a:lumMod val="50000"/>
                    </a:schemeClr>
                  </a:solidFill>
                </a:ln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Franklin Gothic Heavy" panose="020B0903020102020204" pitchFamily="34" charset="0"/>
                <a:ea typeface="Ebrima" panose="02000000000000000000" pitchFamily="2" charset="0"/>
                <a:cs typeface="Ebrima" panose="02000000000000000000" pitchFamily="2" charset="0"/>
                <a:sym typeface="Gill Sans" charset="0"/>
              </a:rPr>
              <a:t>UI/UX design</a:t>
            </a:r>
            <a:endParaRPr lang="en-GB" sz="3200" kern="0" dirty="0">
              <a:ln w="0">
                <a:solidFill>
                  <a:schemeClr val="accent5">
                    <a:lumMod val="50000"/>
                  </a:schemeClr>
                </a:solidFill>
              </a:ln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  <a:latin typeface="Franklin Gothic Heavy" panose="020B0903020102020204" pitchFamily="34" charset="0"/>
              <a:ea typeface="Ebrima" panose="02000000000000000000" pitchFamily="2" charset="0"/>
              <a:cs typeface="Ebrima" panose="02000000000000000000" pitchFamily="2" charset="0"/>
              <a:sym typeface="Gill Sans" charset="0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4"/>
          <a:srcRect l="12381" t="11558" r="15812" b="14529"/>
          <a:stretch/>
        </p:blipFill>
        <p:spPr>
          <a:xfrm>
            <a:off x="819016" y="2663478"/>
            <a:ext cx="2568818" cy="451757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5"/>
          <a:srcRect l="56746" t="12501" r="12841" b="37836"/>
          <a:stretch/>
        </p:blipFill>
        <p:spPr>
          <a:xfrm>
            <a:off x="7876388" y="2330902"/>
            <a:ext cx="1123071" cy="308302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5" t="7265" r="5010" b="2016"/>
          <a:stretch/>
        </p:blipFill>
        <p:spPr>
          <a:xfrm>
            <a:off x="4237530" y="2657873"/>
            <a:ext cx="2696918" cy="45421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38" t="57657" r="4635" b="2666"/>
          <a:stretch/>
        </p:blipFill>
        <p:spPr>
          <a:xfrm>
            <a:off x="9941399" y="2436348"/>
            <a:ext cx="2880319" cy="223224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4"/>
          <a:srcRect l="12381" t="11558" r="43583" b="53866"/>
          <a:stretch/>
        </p:blipFill>
        <p:spPr>
          <a:xfrm>
            <a:off x="9597714" y="5183656"/>
            <a:ext cx="1575368" cy="211323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6" name="TextBox 25"/>
          <p:cNvSpPr txBox="1"/>
          <p:nvPr/>
        </p:nvSpPr>
        <p:spPr>
          <a:xfrm>
            <a:off x="3622080" y="7822120"/>
            <a:ext cx="61753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kern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ranklin Gothic Heavy" panose="020B0903020102020204" pitchFamily="34" charset="0"/>
                <a:ea typeface="Ebrima" panose="02000000000000000000" pitchFamily="2" charset="0"/>
                <a:cs typeface="Ebrima" panose="02000000000000000000" pitchFamily="2" charset="0"/>
              </a:rPr>
              <a:t>Color and icon based UI </a:t>
            </a:r>
            <a:r>
              <a:rPr lang="en-US" kern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ranklin Gothic Heavy" panose="020B0903020102020204" pitchFamily="34" charset="0"/>
                <a:ea typeface="Ebrima" panose="02000000000000000000" pitchFamily="2" charset="0"/>
                <a:cs typeface="Ebrima" panose="02000000000000000000" pitchFamily="2" charset="0"/>
                <a:sym typeface="Wingdings" panose="05000000000000000000" pitchFamily="2" charset="2"/>
              </a:rPr>
              <a:t></a:t>
            </a:r>
            <a:r>
              <a:rPr lang="en-US" kern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ranklin Gothic Heavy" panose="020B0903020102020204" pitchFamily="34" charset="0"/>
                <a:ea typeface="Ebrima" panose="02000000000000000000" pitchFamily="2" charset="0"/>
                <a:cs typeface="Ebrima" panose="02000000000000000000" pitchFamily="2" charset="0"/>
              </a:rPr>
              <a:t> text based UI</a:t>
            </a:r>
            <a:endParaRPr lang="en-GB" kern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ranklin Gothic Heavy" panose="020B0903020102020204" pitchFamily="34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81080">
            <a:off x="2931103" y="4297347"/>
            <a:ext cx="1565943" cy="1047562"/>
          </a:xfrm>
          <a:prstGeom prst="rect">
            <a:avLst/>
          </a:prstGeom>
        </p:spPr>
      </p:pic>
      <p:cxnSp>
        <p:nvCxnSpPr>
          <p:cNvPr id="29" name="Straight Arrow Connector 28"/>
          <p:cNvCxnSpPr>
            <a:endCxn id="10" idx="1"/>
          </p:cNvCxnSpPr>
          <p:nvPr/>
        </p:nvCxnSpPr>
        <p:spPr bwMode="auto">
          <a:xfrm>
            <a:off x="8909942" y="4372744"/>
            <a:ext cx="914664" cy="3910"/>
          </a:xfrm>
          <a:prstGeom prst="straightConnector1">
            <a:avLst/>
          </a:prstGeom>
          <a:ln>
            <a:solidFill>
              <a:srgbClr val="C00000"/>
            </a:solidFill>
            <a:headEnd type="none" w="med" len="med"/>
            <a:tailEnd type="triangle"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Rounded Rectangle 9"/>
          <p:cNvSpPr/>
          <p:nvPr/>
        </p:nvSpPr>
        <p:spPr bwMode="auto">
          <a:xfrm>
            <a:off x="9824606" y="4012704"/>
            <a:ext cx="1430322" cy="727899"/>
          </a:xfrm>
          <a:prstGeom prst="roundRect">
            <a:avLst/>
          </a:prstGeom>
          <a:ln>
            <a:solidFill>
              <a:srgbClr val="C00000"/>
            </a:solidFill>
            <a:headEnd type="none" w="med" len="med"/>
            <a:tailEnd type="triangle"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3366"/>
              </a:solidFill>
              <a:effectLst/>
              <a:latin typeface="Trebuchet MS" charset="0"/>
              <a:ea typeface="ヒラギノ角ゴ ProN W3" charset="0"/>
              <a:cs typeface="ヒラギノ角ゴ ProN W3" charset="0"/>
              <a:sym typeface="Trebuchet MS" charset="0"/>
            </a:endParaRPr>
          </a:p>
        </p:txBody>
      </p:sp>
      <p:sp>
        <p:nvSpPr>
          <p:cNvPr id="33" name="Rounded Rectangle 32"/>
          <p:cNvSpPr/>
          <p:nvPr/>
        </p:nvSpPr>
        <p:spPr bwMode="auto">
          <a:xfrm>
            <a:off x="11326936" y="4012704"/>
            <a:ext cx="1430322" cy="727899"/>
          </a:xfrm>
          <a:prstGeom prst="roundRect">
            <a:avLst/>
          </a:prstGeom>
          <a:ln>
            <a:solidFill>
              <a:srgbClr val="C00000"/>
            </a:solidFill>
            <a:headEnd type="none" w="med" len="med"/>
            <a:tailEnd type="triangle"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3366"/>
              </a:solidFill>
              <a:effectLst/>
              <a:latin typeface="Trebuchet MS" charset="0"/>
              <a:ea typeface="ヒラギノ角ゴ ProN W3" charset="0"/>
              <a:cs typeface="ヒラギノ角ゴ ProN W3" charset="0"/>
              <a:sym typeface="Trebuchet MS" charset="0"/>
            </a:endParaRPr>
          </a:p>
        </p:txBody>
      </p:sp>
      <p:cxnSp>
        <p:nvCxnSpPr>
          <p:cNvPr id="36" name="Curved Connector 35"/>
          <p:cNvCxnSpPr>
            <a:endCxn id="33" idx="2"/>
          </p:cNvCxnSpPr>
          <p:nvPr/>
        </p:nvCxnSpPr>
        <p:spPr bwMode="auto">
          <a:xfrm flipV="1">
            <a:off x="9941399" y="4740603"/>
            <a:ext cx="2100698" cy="843562"/>
          </a:xfrm>
          <a:prstGeom prst="curvedConnector2">
            <a:avLst/>
          </a:prstGeom>
          <a:ln>
            <a:solidFill>
              <a:srgbClr val="C00000"/>
            </a:solidFill>
            <a:headEnd type="none" w="med" len="med"/>
            <a:tailEnd type="triangle"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0813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itle &amp; Bullets">
  <a:themeElements>
    <a:clrScheme name="">
      <a:dk1>
        <a:srgbClr val="003366"/>
      </a:dk1>
      <a:lt1>
        <a:srgbClr val="FFCC99"/>
      </a:lt1>
      <a:dk2>
        <a:srgbClr val="000000"/>
      </a:dk2>
      <a:lt2>
        <a:srgbClr val="808080"/>
      </a:lt2>
      <a:accent1>
        <a:srgbClr val="63A1B7"/>
      </a:accent1>
      <a:accent2>
        <a:srgbClr val="333399"/>
      </a:accent2>
      <a:accent3>
        <a:srgbClr val="FFE2CA"/>
      </a:accent3>
      <a:accent4>
        <a:srgbClr val="002A56"/>
      </a:accent4>
      <a:accent5>
        <a:srgbClr val="B7CDD8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&amp; Bullets">
      <a:majorFont>
        <a:latin typeface="Gill Sans"/>
        <a:ea typeface="ヒラギノ角ゴ ProN W3"/>
        <a:cs typeface="ヒラギノ角ゴ ProN W3"/>
      </a:majorFont>
      <a:minorFont>
        <a:latin typeface="Gill Sans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3A1B7"/>
        </a:solidFill>
        <a:ln w="9525" cap="flat" cmpd="sng" algn="ctr">
          <a:solidFill>
            <a:srgbClr val="003366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003366"/>
            </a:solidFill>
            <a:effectLst/>
            <a:latin typeface="Trebuchet MS" charset="0"/>
            <a:ea typeface="ヒラギノ角ゴ ProN W3" charset="0"/>
            <a:cs typeface="ヒラギノ角ゴ ProN W3" charset="0"/>
            <a:sym typeface="Trebuchet M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3A1B7"/>
        </a:solidFill>
        <a:ln w="9525" cap="flat" cmpd="sng" algn="ctr">
          <a:solidFill>
            <a:srgbClr val="003366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003366"/>
            </a:solidFill>
            <a:effectLst/>
            <a:latin typeface="Trebuchet MS" charset="0"/>
            <a:ea typeface="ヒラギノ角ゴ ProN W3" charset="0"/>
            <a:cs typeface="ヒラギノ角ゴ ProN W3" charset="0"/>
            <a:sym typeface="Trebuchet MS" charset="0"/>
          </a:defRPr>
        </a:defPPr>
      </a:lstStyle>
    </a:lnDef>
  </a:objectDefaults>
  <a:extraClrSchemeLst>
    <a:extraClrScheme>
      <a:clrScheme name="Title &amp; Bullet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itle - Top">
  <a:themeElements>
    <a:clrScheme name="">
      <a:dk1>
        <a:srgbClr val="003366"/>
      </a:dk1>
      <a:lt1>
        <a:srgbClr val="FFCC99"/>
      </a:lt1>
      <a:dk2>
        <a:srgbClr val="000000"/>
      </a:dk2>
      <a:lt2>
        <a:srgbClr val="808080"/>
      </a:lt2>
      <a:accent1>
        <a:srgbClr val="63A1B7"/>
      </a:accent1>
      <a:accent2>
        <a:srgbClr val="333399"/>
      </a:accent2>
      <a:accent3>
        <a:srgbClr val="FFE2CA"/>
      </a:accent3>
      <a:accent4>
        <a:srgbClr val="002A56"/>
      </a:accent4>
      <a:accent5>
        <a:srgbClr val="B7CDD8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- Top">
      <a:majorFont>
        <a:latin typeface="Gill Sans"/>
        <a:ea typeface="ヒラギノ角ゴ ProN W3"/>
        <a:cs typeface="ヒラギノ角ゴ ProN W3"/>
      </a:majorFont>
      <a:minorFont>
        <a:latin typeface="Gill Sans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3A1B7"/>
        </a:solidFill>
        <a:ln w="9525" cap="flat" cmpd="sng" algn="ctr">
          <a:solidFill>
            <a:srgbClr val="003366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003366"/>
            </a:solidFill>
            <a:effectLst/>
            <a:latin typeface="Trebuchet MS" charset="0"/>
            <a:ea typeface="ヒラギノ角ゴ ProN W3" charset="0"/>
            <a:cs typeface="ヒラギノ角ゴ ProN W3" charset="0"/>
            <a:sym typeface="Trebuchet M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3A1B7"/>
        </a:solidFill>
        <a:ln w="9525" cap="flat" cmpd="sng" algn="ctr">
          <a:solidFill>
            <a:srgbClr val="003366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003366"/>
            </a:solidFill>
            <a:effectLst/>
            <a:latin typeface="Trebuchet MS" charset="0"/>
            <a:ea typeface="ヒラギノ角ゴ ProN W3" charset="0"/>
            <a:cs typeface="ヒラギノ角ゴ ProN W3" charset="0"/>
            <a:sym typeface="Trebuchet MS" charset="0"/>
          </a:defRPr>
        </a:defPPr>
      </a:lstStyle>
    </a:lnDef>
  </a:objectDefaults>
  <a:extraClrSchemeLst>
    <a:extraClrScheme>
      <a:clrScheme name="Title - Top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Bullets">
  <a:themeElements>
    <a:clrScheme name="">
      <a:dk1>
        <a:srgbClr val="003366"/>
      </a:dk1>
      <a:lt1>
        <a:srgbClr val="FFCC99"/>
      </a:lt1>
      <a:dk2>
        <a:srgbClr val="000000"/>
      </a:dk2>
      <a:lt2>
        <a:srgbClr val="808080"/>
      </a:lt2>
      <a:accent1>
        <a:srgbClr val="63A1B7"/>
      </a:accent1>
      <a:accent2>
        <a:srgbClr val="333399"/>
      </a:accent2>
      <a:accent3>
        <a:srgbClr val="FFE2CA"/>
      </a:accent3>
      <a:accent4>
        <a:srgbClr val="002A56"/>
      </a:accent4>
      <a:accent5>
        <a:srgbClr val="B7CDD8"/>
      </a:accent5>
      <a:accent6>
        <a:srgbClr val="2D2D8A"/>
      </a:accent6>
      <a:hlink>
        <a:srgbClr val="009999"/>
      </a:hlink>
      <a:folHlink>
        <a:srgbClr val="99CC00"/>
      </a:folHlink>
    </a:clrScheme>
    <a:fontScheme name="Bullets">
      <a:majorFont>
        <a:latin typeface="Gill Sans"/>
        <a:ea typeface="ヒラギノ角ゴ ProN W3"/>
        <a:cs typeface="ヒラギノ角ゴ ProN W3"/>
      </a:majorFont>
      <a:minorFont>
        <a:latin typeface="Gill Sans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3A1B7"/>
        </a:solidFill>
        <a:ln w="9525" cap="flat" cmpd="sng" algn="ctr">
          <a:solidFill>
            <a:srgbClr val="003366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003366"/>
            </a:solidFill>
            <a:effectLst/>
            <a:latin typeface="Trebuchet MS" charset="0"/>
            <a:ea typeface="ヒラギノ角ゴ ProN W3" charset="0"/>
            <a:cs typeface="ヒラギノ角ゴ ProN W3" charset="0"/>
            <a:sym typeface="Trebuchet M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3A1B7"/>
        </a:solidFill>
        <a:ln w="9525" cap="flat" cmpd="sng" algn="ctr">
          <a:solidFill>
            <a:srgbClr val="003366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003366"/>
            </a:solidFill>
            <a:effectLst/>
            <a:latin typeface="Trebuchet MS" charset="0"/>
            <a:ea typeface="ヒラギノ角ゴ ProN W3" charset="0"/>
            <a:cs typeface="ヒラギノ角ゴ ProN W3" charset="0"/>
            <a:sym typeface="Trebuchet MS" charset="0"/>
          </a:defRPr>
        </a:defPPr>
      </a:lstStyle>
    </a:lnDef>
  </a:objectDefaults>
  <a:extraClrSchemeLst>
    <a:extraClrScheme>
      <a:clrScheme name="Bullet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Blank">
  <a:themeElements>
    <a:clrScheme name="">
      <a:dk1>
        <a:srgbClr val="003366"/>
      </a:dk1>
      <a:lt1>
        <a:srgbClr val="FFCC99"/>
      </a:lt1>
      <a:dk2>
        <a:srgbClr val="000000"/>
      </a:dk2>
      <a:lt2>
        <a:srgbClr val="808080"/>
      </a:lt2>
      <a:accent1>
        <a:srgbClr val="63A1B7"/>
      </a:accent1>
      <a:accent2>
        <a:srgbClr val="333399"/>
      </a:accent2>
      <a:accent3>
        <a:srgbClr val="FFE2CA"/>
      </a:accent3>
      <a:accent4>
        <a:srgbClr val="002A56"/>
      </a:accent4>
      <a:accent5>
        <a:srgbClr val="B7CDD8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Gill Sans"/>
        <a:ea typeface="ヒラギノ角ゴ ProN W3"/>
        <a:cs typeface="ヒラギノ角ゴ ProN W3"/>
      </a:majorFont>
      <a:minorFont>
        <a:latin typeface="Gill Sans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3A1B7"/>
        </a:solidFill>
        <a:ln w="9525" cap="flat" cmpd="sng" algn="ctr">
          <a:solidFill>
            <a:srgbClr val="003366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003366"/>
            </a:solidFill>
            <a:effectLst/>
            <a:latin typeface="Trebuchet MS" charset="0"/>
            <a:ea typeface="ヒラギノ角ゴ ProN W3" charset="0"/>
            <a:cs typeface="ヒラギノ角ゴ ProN W3" charset="0"/>
            <a:sym typeface="Trebuchet M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3A1B7"/>
        </a:solidFill>
        <a:ln w="9525" cap="flat" cmpd="sng" algn="ctr">
          <a:solidFill>
            <a:srgbClr val="003366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003366"/>
            </a:solidFill>
            <a:effectLst/>
            <a:latin typeface="Trebuchet MS" charset="0"/>
            <a:ea typeface="ヒラギノ角ゴ ProN W3" charset="0"/>
            <a:cs typeface="ヒラギノ角ゴ ProN W3" charset="0"/>
            <a:sym typeface="Trebuchet MS" charset="0"/>
          </a:defRPr>
        </a:defPPr>
      </a:lstStyle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Title - Center">
  <a:themeElements>
    <a:clrScheme name="">
      <a:dk1>
        <a:srgbClr val="003366"/>
      </a:dk1>
      <a:lt1>
        <a:srgbClr val="FFCC99"/>
      </a:lt1>
      <a:dk2>
        <a:srgbClr val="000000"/>
      </a:dk2>
      <a:lt2>
        <a:srgbClr val="808080"/>
      </a:lt2>
      <a:accent1>
        <a:srgbClr val="63A1B7"/>
      </a:accent1>
      <a:accent2>
        <a:srgbClr val="333399"/>
      </a:accent2>
      <a:accent3>
        <a:srgbClr val="FFE2CA"/>
      </a:accent3>
      <a:accent4>
        <a:srgbClr val="002A56"/>
      </a:accent4>
      <a:accent5>
        <a:srgbClr val="B7CDD8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- Center">
      <a:majorFont>
        <a:latin typeface="Gill Sans"/>
        <a:ea typeface="ヒラギノ角ゴ ProN W3"/>
        <a:cs typeface="ヒラギノ角ゴ ProN W3"/>
      </a:majorFont>
      <a:minorFont>
        <a:latin typeface="Gill Sans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3A1B7"/>
        </a:solidFill>
        <a:ln w="9525" cap="flat" cmpd="sng" algn="ctr">
          <a:solidFill>
            <a:srgbClr val="003366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003366"/>
            </a:solidFill>
            <a:effectLst/>
            <a:latin typeface="Trebuchet MS" charset="0"/>
            <a:ea typeface="ヒラギノ角ゴ ProN W3" charset="0"/>
            <a:cs typeface="ヒラギノ角ゴ ProN W3" charset="0"/>
            <a:sym typeface="Trebuchet M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3A1B7"/>
        </a:solidFill>
        <a:ln w="9525" cap="flat" cmpd="sng" algn="ctr">
          <a:solidFill>
            <a:srgbClr val="003366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003366"/>
            </a:solidFill>
            <a:effectLst/>
            <a:latin typeface="Trebuchet MS" charset="0"/>
            <a:ea typeface="ヒラギノ角ゴ ProN W3" charset="0"/>
            <a:cs typeface="ヒラギノ角ゴ ProN W3" charset="0"/>
            <a:sym typeface="Trebuchet MS" charset="0"/>
          </a:defRPr>
        </a:defPPr>
      </a:lstStyle>
    </a:lnDef>
  </a:objectDefaults>
  <a:extraClrSchemeLst>
    <a:extraClrScheme>
      <a:clrScheme name="Title - Center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1450</TotalTime>
  <Pages>0</Pages>
  <Words>191</Words>
  <Characters>0</Characters>
  <Application>Microsoft Office PowerPoint</Application>
  <PresentationFormat>Custom</PresentationFormat>
  <Lines>0</Lines>
  <Paragraphs>64</Paragraphs>
  <Slides>15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15</vt:i4>
      </vt:variant>
    </vt:vector>
  </HeadingPairs>
  <TitlesOfParts>
    <vt:vector size="29" baseType="lpstr">
      <vt:lpstr>ＭＳ Ｐゴシック</vt:lpstr>
      <vt:lpstr>Arial</vt:lpstr>
      <vt:lpstr>Calibri</vt:lpstr>
      <vt:lpstr>Ebrima</vt:lpstr>
      <vt:lpstr>Franklin Gothic Heavy</vt:lpstr>
      <vt:lpstr>Gill Sans</vt:lpstr>
      <vt:lpstr>Trebuchet MS</vt:lpstr>
      <vt:lpstr>Wingdings</vt:lpstr>
      <vt:lpstr>ヒラギノ角ゴ ProN W3</vt:lpstr>
      <vt:lpstr>Title &amp; Bullets</vt:lpstr>
      <vt:lpstr>Title - Top</vt:lpstr>
      <vt:lpstr>Bullets</vt:lpstr>
      <vt:lpstr>Blank</vt:lpstr>
      <vt:lpstr>Title - Center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521145A - Human Computer Interaction 1. Introduction</dc:title>
  <dc:subject/>
  <dc:creator>haejong</dc:creator>
  <cp:keywords/>
  <dc:description/>
  <cp:lastModifiedBy>Arash</cp:lastModifiedBy>
  <cp:revision>252</cp:revision>
  <dcterms:modified xsi:type="dcterms:W3CDTF">2016-05-07T21:45:45Z</dcterms:modified>
</cp:coreProperties>
</file>